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8" r:id="rId7"/>
    <p:sldId id="263" r:id="rId8"/>
    <p:sldId id="265" r:id="rId9"/>
    <p:sldId id="267" r:id="rId10"/>
    <p:sldId id="261" r:id="rId11"/>
    <p:sldId id="262"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04D3D-5AA2-4640-AE88-9CAD0DCD6DB9}" v="1199" dt="2019-06-13T13:19:40.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e1b9468972f54d6b" providerId="LiveId" clId="{2B604D3D-5AA2-4640-AE88-9CAD0DCD6DB9}"/>
    <pc:docChg chg="undo custSel addSld delSld modSld sldOrd">
      <pc:chgData name="" userId="e1b9468972f54d6b" providerId="LiveId" clId="{2B604D3D-5AA2-4640-AE88-9CAD0DCD6DB9}" dt="2019-06-13T13:19:40.611" v="1148" actId="207"/>
      <pc:docMkLst>
        <pc:docMk/>
      </pc:docMkLst>
      <pc:sldChg chg="modSp">
        <pc:chgData name="" userId="e1b9468972f54d6b" providerId="LiveId" clId="{2B604D3D-5AA2-4640-AE88-9CAD0DCD6DB9}" dt="2019-06-13T13:19:40.611" v="1148" actId="207"/>
        <pc:sldMkLst>
          <pc:docMk/>
          <pc:sldMk cId="4188112428" sldId="256"/>
        </pc:sldMkLst>
        <pc:spChg chg="mod">
          <ac:chgData name="" userId="e1b9468972f54d6b" providerId="LiveId" clId="{2B604D3D-5AA2-4640-AE88-9CAD0DCD6DB9}" dt="2019-06-13T13:19:40.611" v="1148" actId="207"/>
          <ac:spMkLst>
            <pc:docMk/>
            <pc:sldMk cId="4188112428" sldId="256"/>
            <ac:spMk id="2" creationId="{2E5326A7-EC58-4A2A-B5D0-0F2C89E9F914}"/>
          </ac:spMkLst>
        </pc:spChg>
        <pc:spChg chg="mod">
          <ac:chgData name="" userId="e1b9468972f54d6b" providerId="LiveId" clId="{2B604D3D-5AA2-4640-AE88-9CAD0DCD6DB9}" dt="2019-06-13T13:08:06.849" v="828" actId="207"/>
          <ac:spMkLst>
            <pc:docMk/>
            <pc:sldMk cId="4188112428" sldId="256"/>
            <ac:spMk id="3" creationId="{E6C18DCB-D2F9-4FB4-9557-55868FD5B4BF}"/>
          </ac:spMkLst>
        </pc:spChg>
      </pc:sldChg>
      <pc:sldChg chg="modSp">
        <pc:chgData name="" userId="e1b9468972f54d6b" providerId="LiveId" clId="{2B604D3D-5AA2-4640-AE88-9CAD0DCD6DB9}" dt="2019-06-13T13:08:14.228" v="830" actId="207"/>
        <pc:sldMkLst>
          <pc:docMk/>
          <pc:sldMk cId="3998295748" sldId="257"/>
        </pc:sldMkLst>
        <pc:spChg chg="mod">
          <ac:chgData name="" userId="e1b9468972f54d6b" providerId="LiveId" clId="{2B604D3D-5AA2-4640-AE88-9CAD0DCD6DB9}" dt="2019-06-13T12:28:45.211" v="235" actId="27636"/>
          <ac:spMkLst>
            <pc:docMk/>
            <pc:sldMk cId="3998295748" sldId="257"/>
            <ac:spMk id="2" creationId="{1E8B6268-B3FB-4AF9-90A2-09392FD85E57}"/>
          </ac:spMkLst>
        </pc:spChg>
        <pc:spChg chg="mod">
          <ac:chgData name="" userId="e1b9468972f54d6b" providerId="LiveId" clId="{2B604D3D-5AA2-4640-AE88-9CAD0DCD6DB9}" dt="2019-06-13T13:08:11.756" v="829" actId="207"/>
          <ac:spMkLst>
            <pc:docMk/>
            <pc:sldMk cId="3998295748" sldId="257"/>
            <ac:spMk id="3" creationId="{1891DF97-C8EA-4A56-968B-11442666BE98}"/>
          </ac:spMkLst>
        </pc:spChg>
        <pc:spChg chg="mod">
          <ac:chgData name="" userId="e1b9468972f54d6b" providerId="LiveId" clId="{2B604D3D-5AA2-4640-AE88-9CAD0DCD6DB9}" dt="2019-06-13T13:08:14.228" v="830" actId="207"/>
          <ac:spMkLst>
            <pc:docMk/>
            <pc:sldMk cId="3998295748" sldId="257"/>
            <ac:spMk id="4" creationId="{DF1D6972-4867-4F8C-A6F5-3F918E48DB26}"/>
          </ac:spMkLst>
        </pc:spChg>
        <pc:picChg chg="mod">
          <ac:chgData name="" userId="e1b9468972f54d6b" providerId="LiveId" clId="{2B604D3D-5AA2-4640-AE88-9CAD0DCD6DB9}" dt="2019-06-13T11:59:04.664" v="34" actId="1076"/>
          <ac:picMkLst>
            <pc:docMk/>
            <pc:sldMk cId="3998295748" sldId="257"/>
            <ac:picMk id="10" creationId="{CC011724-3D6B-430A-A375-EB3DADE12207}"/>
          </ac:picMkLst>
        </pc:picChg>
        <pc:picChg chg="mod">
          <ac:chgData name="" userId="e1b9468972f54d6b" providerId="LiveId" clId="{2B604D3D-5AA2-4640-AE88-9CAD0DCD6DB9}" dt="2019-06-13T11:59:12.335" v="36" actId="14100"/>
          <ac:picMkLst>
            <pc:docMk/>
            <pc:sldMk cId="3998295748" sldId="257"/>
            <ac:picMk id="12" creationId="{6CB725B2-DC52-438D-AEAF-EC796BE9AE2F}"/>
          </ac:picMkLst>
        </pc:picChg>
      </pc:sldChg>
      <pc:sldChg chg="addSp modSp">
        <pc:chgData name="" userId="e1b9468972f54d6b" providerId="LiveId" clId="{2B604D3D-5AA2-4640-AE88-9CAD0DCD6DB9}" dt="2019-06-13T13:08:20.301" v="832" actId="207"/>
        <pc:sldMkLst>
          <pc:docMk/>
          <pc:sldMk cId="3577401598" sldId="258"/>
        </pc:sldMkLst>
        <pc:spChg chg="mod">
          <ac:chgData name="" userId="e1b9468972f54d6b" providerId="LiveId" clId="{2B604D3D-5AA2-4640-AE88-9CAD0DCD6DB9}" dt="2019-06-13T12:28:28.621" v="230" actId="255"/>
          <ac:spMkLst>
            <pc:docMk/>
            <pc:sldMk cId="3577401598" sldId="258"/>
            <ac:spMk id="2" creationId="{86CE6FC1-4287-4B2E-8514-E99D1D5FC270}"/>
          </ac:spMkLst>
        </pc:spChg>
        <pc:spChg chg="mod">
          <ac:chgData name="" userId="e1b9468972f54d6b" providerId="LiveId" clId="{2B604D3D-5AA2-4640-AE88-9CAD0DCD6DB9}" dt="2019-06-13T13:08:17.988" v="831" actId="207"/>
          <ac:spMkLst>
            <pc:docMk/>
            <pc:sldMk cId="3577401598" sldId="258"/>
            <ac:spMk id="3" creationId="{8647E67B-F7B7-4F2D-AF34-3910F7A7782E}"/>
          </ac:spMkLst>
        </pc:spChg>
        <pc:spChg chg="mod">
          <ac:chgData name="" userId="e1b9468972f54d6b" providerId="LiveId" clId="{2B604D3D-5AA2-4640-AE88-9CAD0DCD6DB9}" dt="2019-06-13T13:08:20.301" v="832" actId="207"/>
          <ac:spMkLst>
            <pc:docMk/>
            <pc:sldMk cId="3577401598" sldId="258"/>
            <ac:spMk id="4" creationId="{6A16823F-B2D5-4F62-B847-AB9203435442}"/>
          </ac:spMkLst>
        </pc:spChg>
        <pc:picChg chg="add mod">
          <ac:chgData name="" userId="e1b9468972f54d6b" providerId="LiveId" clId="{2B604D3D-5AA2-4640-AE88-9CAD0DCD6DB9}" dt="2019-06-13T12:41:56.142" v="349" actId="14100"/>
          <ac:picMkLst>
            <pc:docMk/>
            <pc:sldMk cId="3577401598" sldId="258"/>
            <ac:picMk id="6" creationId="{33AA83BE-40BE-47C9-BF67-76261C5CC08F}"/>
          </ac:picMkLst>
        </pc:picChg>
        <pc:picChg chg="add mod">
          <ac:chgData name="" userId="e1b9468972f54d6b" providerId="LiveId" clId="{2B604D3D-5AA2-4640-AE88-9CAD0DCD6DB9}" dt="2019-06-13T12:42:17.236" v="354" actId="1076"/>
          <ac:picMkLst>
            <pc:docMk/>
            <pc:sldMk cId="3577401598" sldId="258"/>
            <ac:picMk id="8" creationId="{8E3A7C5E-6339-46DE-BF06-20B6DD94AE74}"/>
          </ac:picMkLst>
        </pc:picChg>
      </pc:sldChg>
      <pc:sldChg chg="addSp modSp">
        <pc:chgData name="" userId="e1b9468972f54d6b" providerId="LiveId" clId="{2B604D3D-5AA2-4640-AE88-9CAD0DCD6DB9}" dt="2019-06-13T13:08:26.900" v="834" actId="207"/>
        <pc:sldMkLst>
          <pc:docMk/>
          <pc:sldMk cId="1118614071" sldId="259"/>
        </pc:sldMkLst>
        <pc:spChg chg="mod">
          <ac:chgData name="" userId="e1b9468972f54d6b" providerId="LiveId" clId="{2B604D3D-5AA2-4640-AE88-9CAD0DCD6DB9}" dt="2019-06-13T12:43:33.447" v="371"/>
          <ac:spMkLst>
            <pc:docMk/>
            <pc:sldMk cId="1118614071" sldId="259"/>
            <ac:spMk id="2" creationId="{2F778F2E-D063-4A77-B1F5-819B07F79F5F}"/>
          </ac:spMkLst>
        </pc:spChg>
        <pc:spChg chg="mod">
          <ac:chgData name="" userId="e1b9468972f54d6b" providerId="LiveId" clId="{2B604D3D-5AA2-4640-AE88-9CAD0DCD6DB9}" dt="2019-06-13T13:08:24.326" v="833" actId="207"/>
          <ac:spMkLst>
            <pc:docMk/>
            <pc:sldMk cId="1118614071" sldId="259"/>
            <ac:spMk id="3" creationId="{E4ABF9AF-2EBE-49EB-8C24-CCBF2C2F6A7F}"/>
          </ac:spMkLst>
        </pc:spChg>
        <pc:spChg chg="mod">
          <ac:chgData name="" userId="e1b9468972f54d6b" providerId="LiveId" clId="{2B604D3D-5AA2-4640-AE88-9CAD0DCD6DB9}" dt="2019-06-13T13:08:26.900" v="834" actId="207"/>
          <ac:spMkLst>
            <pc:docMk/>
            <pc:sldMk cId="1118614071" sldId="259"/>
            <ac:spMk id="4" creationId="{C904A2EE-A2F9-4996-A928-23273DED21D4}"/>
          </ac:spMkLst>
        </pc:spChg>
        <pc:picChg chg="add mod">
          <ac:chgData name="" userId="e1b9468972f54d6b" providerId="LiveId" clId="{2B604D3D-5AA2-4640-AE88-9CAD0DCD6DB9}" dt="2019-06-13T12:44:06.860" v="403" actId="1076"/>
          <ac:picMkLst>
            <pc:docMk/>
            <pc:sldMk cId="1118614071" sldId="259"/>
            <ac:picMk id="6" creationId="{EA8B9616-9608-4995-9153-8983ED9C854E}"/>
          </ac:picMkLst>
        </pc:picChg>
        <pc:picChg chg="add mod">
          <ac:chgData name="" userId="e1b9468972f54d6b" providerId="LiveId" clId="{2B604D3D-5AA2-4640-AE88-9CAD0DCD6DB9}" dt="2019-06-13T12:44:22.036" v="406" actId="1076"/>
          <ac:picMkLst>
            <pc:docMk/>
            <pc:sldMk cId="1118614071" sldId="259"/>
            <ac:picMk id="8" creationId="{E036C083-B984-4A8E-B2BD-80F505F6F94B}"/>
          </ac:picMkLst>
        </pc:picChg>
      </pc:sldChg>
      <pc:sldChg chg="addSp delSp modSp">
        <pc:chgData name="" userId="e1b9468972f54d6b" providerId="LiveId" clId="{2B604D3D-5AA2-4640-AE88-9CAD0DCD6DB9}" dt="2019-06-13T13:08:31.599" v="835" actId="207"/>
        <pc:sldMkLst>
          <pc:docMk/>
          <pc:sldMk cId="447930128" sldId="260"/>
        </pc:sldMkLst>
        <pc:spChg chg="mod">
          <ac:chgData name="" userId="e1b9468972f54d6b" providerId="LiveId" clId="{2B604D3D-5AA2-4640-AE88-9CAD0DCD6DB9}" dt="2019-06-13T12:45:21.740" v="410" actId="207"/>
          <ac:spMkLst>
            <pc:docMk/>
            <pc:sldMk cId="447930128" sldId="260"/>
            <ac:spMk id="2" creationId="{18E8A031-CC55-43E1-937D-6A3D679F4462}"/>
          </ac:spMkLst>
        </pc:spChg>
        <pc:spChg chg="mod">
          <ac:chgData name="" userId="e1b9468972f54d6b" providerId="LiveId" clId="{2B604D3D-5AA2-4640-AE88-9CAD0DCD6DB9}" dt="2019-06-13T13:08:31.599" v="835" actId="207"/>
          <ac:spMkLst>
            <pc:docMk/>
            <pc:sldMk cId="447930128" sldId="260"/>
            <ac:spMk id="3" creationId="{FE829275-DE74-448D-BC8C-D9A280A19F27}"/>
          </ac:spMkLst>
        </pc:spChg>
        <pc:spChg chg="del">
          <ac:chgData name="" userId="e1b9468972f54d6b" providerId="LiveId" clId="{2B604D3D-5AA2-4640-AE88-9CAD0DCD6DB9}" dt="2019-06-13T12:46:05.980" v="413" actId="931"/>
          <ac:spMkLst>
            <pc:docMk/>
            <pc:sldMk cId="447930128" sldId="260"/>
            <ac:spMk id="4" creationId="{873D8A2D-E5AC-4313-AD94-B75E293728BE}"/>
          </ac:spMkLst>
        </pc:spChg>
        <pc:picChg chg="add mod">
          <ac:chgData name="" userId="e1b9468972f54d6b" providerId="LiveId" clId="{2B604D3D-5AA2-4640-AE88-9CAD0DCD6DB9}" dt="2019-06-13T12:46:05.980" v="413" actId="931"/>
          <ac:picMkLst>
            <pc:docMk/>
            <pc:sldMk cId="447930128" sldId="260"/>
            <ac:picMk id="6" creationId="{138DCEDB-C57F-4C6A-901F-686A20F9D807}"/>
          </ac:picMkLst>
        </pc:picChg>
      </pc:sldChg>
      <pc:sldChg chg="delSp modSp ord">
        <pc:chgData name="" userId="e1b9468972f54d6b" providerId="LiveId" clId="{2B604D3D-5AA2-4640-AE88-9CAD0DCD6DB9}" dt="2019-06-13T13:08:47.387" v="837" actId="207"/>
        <pc:sldMkLst>
          <pc:docMk/>
          <pc:sldMk cId="2489990370" sldId="261"/>
        </pc:sldMkLst>
        <pc:spChg chg="mod">
          <ac:chgData name="" userId="e1b9468972f54d6b" providerId="LiveId" clId="{2B604D3D-5AA2-4640-AE88-9CAD0DCD6DB9}" dt="2019-06-13T12:28:16.557" v="229" actId="27636"/>
          <ac:spMkLst>
            <pc:docMk/>
            <pc:sldMk cId="2489990370" sldId="261"/>
            <ac:spMk id="2" creationId="{8B518653-FDC9-4BD3-8930-540646097955}"/>
          </ac:spMkLst>
        </pc:spChg>
        <pc:spChg chg="mod">
          <ac:chgData name="" userId="e1b9468972f54d6b" providerId="LiveId" clId="{2B604D3D-5AA2-4640-AE88-9CAD0DCD6DB9}" dt="2019-06-13T13:08:47.387" v="837" actId="207"/>
          <ac:spMkLst>
            <pc:docMk/>
            <pc:sldMk cId="2489990370" sldId="261"/>
            <ac:spMk id="3" creationId="{ACBA1B7B-4D5E-4B91-9A48-7E42AC4EA70A}"/>
          </ac:spMkLst>
        </pc:spChg>
        <pc:spChg chg="del">
          <ac:chgData name="" userId="e1b9468972f54d6b" providerId="LiveId" clId="{2B604D3D-5AA2-4640-AE88-9CAD0DCD6DB9}" dt="2019-06-13T12:23:31.744" v="161"/>
          <ac:spMkLst>
            <pc:docMk/>
            <pc:sldMk cId="2489990370" sldId="261"/>
            <ac:spMk id="4" creationId="{412DD4F6-1809-4EA2-9FA5-BF312B44B07F}"/>
          </ac:spMkLst>
        </pc:spChg>
      </pc:sldChg>
      <pc:sldChg chg="addSp delSp modSp add modAnim">
        <pc:chgData name="" userId="e1b9468972f54d6b" providerId="LiveId" clId="{2B604D3D-5AA2-4640-AE88-9CAD0DCD6DB9}" dt="2019-06-13T12:40:52.761" v="319"/>
        <pc:sldMkLst>
          <pc:docMk/>
          <pc:sldMk cId="2036454690" sldId="262"/>
        </pc:sldMkLst>
        <pc:spChg chg="mod">
          <ac:chgData name="" userId="e1b9468972f54d6b" providerId="LiveId" clId="{2B604D3D-5AA2-4640-AE88-9CAD0DCD6DB9}" dt="2019-06-13T12:10:37.351" v="94" actId="20577"/>
          <ac:spMkLst>
            <pc:docMk/>
            <pc:sldMk cId="2036454690" sldId="262"/>
            <ac:spMk id="2" creationId="{DC66671B-FF34-4873-889C-6C781C21F166}"/>
          </ac:spMkLst>
        </pc:spChg>
        <pc:spChg chg="mod">
          <ac:chgData name="" userId="e1b9468972f54d6b" providerId="LiveId" clId="{2B604D3D-5AA2-4640-AE88-9CAD0DCD6DB9}" dt="2019-06-13T12:40:52.761" v="319"/>
          <ac:spMkLst>
            <pc:docMk/>
            <pc:sldMk cId="2036454690" sldId="262"/>
            <ac:spMk id="3" creationId="{9FA03F2F-5705-4D56-BB1E-CC35AD788F5F}"/>
          </ac:spMkLst>
        </pc:spChg>
        <pc:spChg chg="del">
          <ac:chgData name="" userId="e1b9468972f54d6b" providerId="LiveId" clId="{2B604D3D-5AA2-4640-AE88-9CAD0DCD6DB9}" dt="2019-06-13T12:39:32.863" v="286"/>
          <ac:spMkLst>
            <pc:docMk/>
            <pc:sldMk cId="2036454690" sldId="262"/>
            <ac:spMk id="4" creationId="{3E2AD3AD-1162-4BD6-84F5-30A97AAE0B37}"/>
          </ac:spMkLst>
        </pc:spChg>
        <pc:picChg chg="add mod">
          <ac:chgData name="" userId="e1b9468972f54d6b" providerId="LiveId" clId="{2B604D3D-5AA2-4640-AE88-9CAD0DCD6DB9}" dt="2019-06-13T12:39:32.863" v="286"/>
          <ac:picMkLst>
            <pc:docMk/>
            <pc:sldMk cId="2036454690" sldId="262"/>
            <ac:picMk id="5" creationId="{FD382FB8-7DE1-425F-B140-50C49F9CE6FB}"/>
          </ac:picMkLst>
        </pc:picChg>
      </pc:sldChg>
      <pc:sldChg chg="addSp delSp modSp add">
        <pc:chgData name="" userId="e1b9468972f54d6b" providerId="LiveId" clId="{2B604D3D-5AA2-4640-AE88-9CAD0DCD6DB9}" dt="2019-06-13T12:57:21.575" v="750"/>
        <pc:sldMkLst>
          <pc:docMk/>
          <pc:sldMk cId="4058815221" sldId="263"/>
        </pc:sldMkLst>
        <pc:spChg chg="mod">
          <ac:chgData name="" userId="e1b9468972f54d6b" providerId="LiveId" clId="{2B604D3D-5AA2-4640-AE88-9CAD0DCD6DB9}" dt="2019-06-13T12:48:52.149" v="465" actId="207"/>
          <ac:spMkLst>
            <pc:docMk/>
            <pc:sldMk cId="4058815221" sldId="263"/>
            <ac:spMk id="2" creationId="{C315D140-97B8-4657-B4A6-966F11CD0FF8}"/>
          </ac:spMkLst>
        </pc:spChg>
        <pc:spChg chg="del">
          <ac:chgData name="" userId="e1b9468972f54d6b" providerId="LiveId" clId="{2B604D3D-5AA2-4640-AE88-9CAD0DCD6DB9}" dt="2019-06-13T12:47:59.604" v="434"/>
          <ac:spMkLst>
            <pc:docMk/>
            <pc:sldMk cId="4058815221" sldId="263"/>
            <ac:spMk id="3" creationId="{3840ED7A-728E-4FA9-842C-610377606E23}"/>
          </ac:spMkLst>
        </pc:spChg>
        <pc:spChg chg="del">
          <ac:chgData name="" userId="e1b9468972f54d6b" providerId="LiveId" clId="{2B604D3D-5AA2-4640-AE88-9CAD0DCD6DB9}" dt="2019-06-13T12:47:59.604" v="434"/>
          <ac:spMkLst>
            <pc:docMk/>
            <pc:sldMk cId="4058815221" sldId="263"/>
            <ac:spMk id="4" creationId="{FDFDABF8-B8EA-49C8-8224-D31CFE527F20}"/>
          </ac:spMkLst>
        </pc:spChg>
        <pc:spChg chg="add mod">
          <ac:chgData name="" userId="e1b9468972f54d6b" providerId="LiveId" clId="{2B604D3D-5AA2-4640-AE88-9CAD0DCD6DB9}" dt="2019-06-13T12:57:21.575" v="750"/>
          <ac:spMkLst>
            <pc:docMk/>
            <pc:sldMk cId="4058815221" sldId="263"/>
            <ac:spMk id="5" creationId="{85154524-654B-44AD-8876-4B362BF7D39B}"/>
          </ac:spMkLst>
        </pc:spChg>
      </pc:sldChg>
      <pc:sldChg chg="addSp delSp modSp add">
        <pc:chgData name="" userId="e1b9468972f54d6b" providerId="LiveId" clId="{2B604D3D-5AA2-4640-AE88-9CAD0DCD6DB9}" dt="2019-06-13T13:18:15.363" v="1110" actId="14100"/>
        <pc:sldMkLst>
          <pc:docMk/>
          <pc:sldMk cId="1186382726" sldId="264"/>
        </pc:sldMkLst>
        <pc:spChg chg="mod">
          <ac:chgData name="" userId="e1b9468972f54d6b" providerId="LiveId" clId="{2B604D3D-5AA2-4640-AE88-9CAD0DCD6DB9}" dt="2019-06-13T13:18:07.947" v="1109" actId="14100"/>
          <ac:spMkLst>
            <pc:docMk/>
            <pc:sldMk cId="1186382726" sldId="264"/>
            <ac:spMk id="2" creationId="{0D8208B3-5A04-4942-B8AE-898901F7C0A2}"/>
          </ac:spMkLst>
        </pc:spChg>
        <pc:spChg chg="del mod">
          <ac:chgData name="" userId="e1b9468972f54d6b" providerId="LiveId" clId="{2B604D3D-5AA2-4640-AE88-9CAD0DCD6DB9}" dt="2019-06-13T12:17:20.534" v="138"/>
          <ac:spMkLst>
            <pc:docMk/>
            <pc:sldMk cId="1186382726" sldId="264"/>
            <ac:spMk id="3" creationId="{0BD4FD96-3C4D-41BD-8CA3-9DAFA5C2C41A}"/>
          </ac:spMkLst>
        </pc:spChg>
        <pc:spChg chg="del">
          <ac:chgData name="" userId="e1b9468972f54d6b" providerId="LiveId" clId="{2B604D3D-5AA2-4640-AE88-9CAD0DCD6DB9}" dt="2019-06-13T12:17:20.534" v="138"/>
          <ac:spMkLst>
            <pc:docMk/>
            <pc:sldMk cId="1186382726" sldId="264"/>
            <ac:spMk id="4" creationId="{25C73BE5-3EEF-4431-AF38-955DA46F9919}"/>
          </ac:spMkLst>
        </pc:spChg>
        <pc:spChg chg="add mod">
          <ac:chgData name="" userId="e1b9468972f54d6b" providerId="LiveId" clId="{2B604D3D-5AA2-4640-AE88-9CAD0DCD6DB9}" dt="2019-06-13T13:18:15.363" v="1110" actId="14100"/>
          <ac:spMkLst>
            <pc:docMk/>
            <pc:sldMk cId="1186382726" sldId="264"/>
            <ac:spMk id="5" creationId="{A8E069E9-FA57-44DC-8443-E4647B6F00E1}"/>
          </ac:spMkLst>
        </pc:spChg>
      </pc:sldChg>
      <pc:sldChg chg="addSp delSp modSp add ord">
        <pc:chgData name="" userId="e1b9468972f54d6b" providerId="LiveId" clId="{2B604D3D-5AA2-4640-AE88-9CAD0DCD6DB9}" dt="2019-06-13T13:08:40.854" v="836" actId="207"/>
        <pc:sldMkLst>
          <pc:docMk/>
          <pc:sldMk cId="894025948" sldId="265"/>
        </pc:sldMkLst>
        <pc:spChg chg="del">
          <ac:chgData name="" userId="e1b9468972f54d6b" providerId="LiveId" clId="{2B604D3D-5AA2-4640-AE88-9CAD0DCD6DB9}" dt="2019-06-13T12:29:49.619" v="237"/>
          <ac:spMkLst>
            <pc:docMk/>
            <pc:sldMk cId="894025948" sldId="265"/>
            <ac:spMk id="2" creationId="{27C2C148-D168-45E7-BD1B-C39B2272E98A}"/>
          </ac:spMkLst>
        </pc:spChg>
        <pc:spChg chg="del">
          <ac:chgData name="" userId="e1b9468972f54d6b" providerId="LiveId" clId="{2B604D3D-5AA2-4640-AE88-9CAD0DCD6DB9}" dt="2019-06-13T12:29:49.619" v="237"/>
          <ac:spMkLst>
            <pc:docMk/>
            <pc:sldMk cId="894025948" sldId="265"/>
            <ac:spMk id="3" creationId="{B6EE7DC0-2008-4C0B-B2A9-8F473B08CF70}"/>
          </ac:spMkLst>
        </pc:spChg>
        <pc:spChg chg="del">
          <ac:chgData name="" userId="e1b9468972f54d6b" providerId="LiveId" clId="{2B604D3D-5AA2-4640-AE88-9CAD0DCD6DB9}" dt="2019-06-13T12:29:49.619" v="237"/>
          <ac:spMkLst>
            <pc:docMk/>
            <pc:sldMk cId="894025948" sldId="265"/>
            <ac:spMk id="4" creationId="{01B01ED0-70E7-4082-B8F1-13DDC491770A}"/>
          </ac:spMkLst>
        </pc:spChg>
        <pc:spChg chg="add mod">
          <ac:chgData name="" userId="e1b9468972f54d6b" providerId="LiveId" clId="{2B604D3D-5AA2-4640-AE88-9CAD0DCD6DB9}" dt="2019-06-13T12:30:18.556" v="256" actId="255"/>
          <ac:spMkLst>
            <pc:docMk/>
            <pc:sldMk cId="894025948" sldId="265"/>
            <ac:spMk id="5" creationId="{2272872B-E2DF-4AB8-ACDF-881BFCDD1E87}"/>
          </ac:spMkLst>
        </pc:spChg>
        <pc:spChg chg="add mod">
          <ac:chgData name="" userId="e1b9468972f54d6b" providerId="LiveId" clId="{2B604D3D-5AA2-4640-AE88-9CAD0DCD6DB9}" dt="2019-06-13T13:08:40.854" v="836" actId="207"/>
          <ac:spMkLst>
            <pc:docMk/>
            <pc:sldMk cId="894025948" sldId="265"/>
            <ac:spMk id="6" creationId="{233C3E9C-B2E4-4636-B068-B49DF8B791DE}"/>
          </ac:spMkLst>
        </pc:spChg>
      </pc:sldChg>
      <pc:sldChg chg="addSp delSp modSp add del">
        <pc:chgData name="" userId="e1b9468972f54d6b" providerId="LiveId" clId="{2B604D3D-5AA2-4640-AE88-9CAD0DCD6DB9}" dt="2019-06-13T13:06:53.054" v="823" actId="2696"/>
        <pc:sldMkLst>
          <pc:docMk/>
          <pc:sldMk cId="1306907035" sldId="266"/>
        </pc:sldMkLst>
        <pc:spChg chg="mod">
          <ac:chgData name="" userId="e1b9468972f54d6b" providerId="LiveId" clId="{2B604D3D-5AA2-4640-AE88-9CAD0DCD6DB9}" dt="2019-06-13T13:02:19.181" v="820" actId="404"/>
          <ac:spMkLst>
            <pc:docMk/>
            <pc:sldMk cId="1306907035" sldId="266"/>
            <ac:spMk id="2" creationId="{D0BA288E-CB62-44B3-B471-20E014B73D82}"/>
          </ac:spMkLst>
        </pc:spChg>
        <pc:spChg chg="del mod">
          <ac:chgData name="" userId="e1b9468972f54d6b" providerId="LiveId" clId="{2B604D3D-5AA2-4640-AE88-9CAD0DCD6DB9}" dt="2019-06-13T13:00:18.533" v="800"/>
          <ac:spMkLst>
            <pc:docMk/>
            <pc:sldMk cId="1306907035" sldId="266"/>
            <ac:spMk id="3" creationId="{3E9C6489-3CD1-485A-9960-663C61D52314}"/>
          </ac:spMkLst>
        </pc:spChg>
        <pc:spChg chg="del">
          <ac:chgData name="" userId="e1b9468972f54d6b" providerId="LiveId" clId="{2B604D3D-5AA2-4640-AE88-9CAD0DCD6DB9}" dt="2019-06-13T12:47:40.139" v="431" actId="931"/>
          <ac:spMkLst>
            <pc:docMk/>
            <pc:sldMk cId="1306907035" sldId="266"/>
            <ac:spMk id="4" creationId="{898B5B89-E201-4895-B3AA-FAC3DFC45707}"/>
          </ac:spMkLst>
        </pc:spChg>
        <pc:spChg chg="add del mod">
          <ac:chgData name="" userId="e1b9468972f54d6b" providerId="LiveId" clId="{2B604D3D-5AA2-4640-AE88-9CAD0DCD6DB9}" dt="2019-06-13T13:00:18.533" v="800"/>
          <ac:spMkLst>
            <pc:docMk/>
            <pc:sldMk cId="1306907035" sldId="266"/>
            <ac:spMk id="8" creationId="{791CFF5C-8477-4C54-997E-C78A53E173DA}"/>
          </ac:spMkLst>
        </pc:spChg>
        <pc:spChg chg="add del mod">
          <ac:chgData name="" userId="e1b9468972f54d6b" providerId="LiveId" clId="{2B604D3D-5AA2-4640-AE88-9CAD0DCD6DB9}" dt="2019-06-13T13:03:42.719" v="821"/>
          <ac:spMkLst>
            <pc:docMk/>
            <pc:sldMk cId="1306907035" sldId="266"/>
            <ac:spMk id="9" creationId="{5295EC5C-13D5-4451-BE3A-80BD750DD014}"/>
          </ac:spMkLst>
        </pc:spChg>
        <pc:spChg chg="add del">
          <ac:chgData name="" userId="e1b9468972f54d6b" providerId="LiveId" clId="{2B604D3D-5AA2-4640-AE88-9CAD0DCD6DB9}" dt="2019-06-13T13:01:13.793" v="805"/>
          <ac:spMkLst>
            <pc:docMk/>
            <pc:sldMk cId="1306907035" sldId="266"/>
            <ac:spMk id="10" creationId="{DA4376EE-633B-4097-904A-377842923AFF}"/>
          </ac:spMkLst>
        </pc:spChg>
        <pc:picChg chg="add del mod">
          <ac:chgData name="" userId="e1b9468972f54d6b" providerId="LiveId" clId="{2B604D3D-5AA2-4640-AE88-9CAD0DCD6DB9}" dt="2019-06-13T13:00:13.740" v="799" actId="478"/>
          <ac:picMkLst>
            <pc:docMk/>
            <pc:sldMk cId="1306907035" sldId="266"/>
            <ac:picMk id="6" creationId="{625C60CF-0DC4-42CA-83A0-FD358DDF0234}"/>
          </ac:picMkLst>
        </pc:picChg>
      </pc:sldChg>
      <pc:sldChg chg="modSp add">
        <pc:chgData name="" userId="e1b9468972f54d6b" providerId="LiveId" clId="{2B604D3D-5AA2-4640-AE88-9CAD0DCD6DB9}" dt="2019-06-13T12:57:13.594" v="734"/>
        <pc:sldMkLst>
          <pc:docMk/>
          <pc:sldMk cId="2854995051" sldId="267"/>
        </pc:sldMkLst>
        <pc:spChg chg="mod">
          <ac:chgData name="" userId="e1b9468972f54d6b" providerId="LiveId" clId="{2B604D3D-5AA2-4640-AE88-9CAD0DCD6DB9}" dt="2019-06-13T12:49:13.132" v="470" actId="207"/>
          <ac:spMkLst>
            <pc:docMk/>
            <pc:sldMk cId="2854995051" sldId="267"/>
            <ac:spMk id="2" creationId="{F41A391E-EB41-48B6-8737-FF89A1AD955B}"/>
          </ac:spMkLst>
        </pc:spChg>
        <pc:spChg chg="mod">
          <ac:chgData name="" userId="e1b9468972f54d6b" providerId="LiveId" clId="{2B604D3D-5AA2-4640-AE88-9CAD0DCD6DB9}" dt="2019-06-13T12:57:13.594" v="734"/>
          <ac:spMkLst>
            <pc:docMk/>
            <pc:sldMk cId="2854995051" sldId="267"/>
            <ac:spMk id="3" creationId="{B3247D1A-4C76-4703-A18E-18B9C75588BA}"/>
          </ac:spMkLst>
        </pc:spChg>
      </pc:sldChg>
      <pc:sldChg chg="addSp delSp modSp add ord">
        <pc:chgData name="" userId="e1b9468972f54d6b" providerId="LiveId" clId="{2B604D3D-5AA2-4640-AE88-9CAD0DCD6DB9}" dt="2019-06-13T13:07:21.796" v="827" actId="1076"/>
        <pc:sldMkLst>
          <pc:docMk/>
          <pc:sldMk cId="2841484892" sldId="268"/>
        </pc:sldMkLst>
        <pc:spChg chg="mod">
          <ac:chgData name="" userId="e1b9468972f54d6b" providerId="LiveId" clId="{2B604D3D-5AA2-4640-AE88-9CAD0DCD6DB9}" dt="2019-06-13T12:59:43.468" v="792" actId="207"/>
          <ac:spMkLst>
            <pc:docMk/>
            <pc:sldMk cId="2841484892" sldId="268"/>
            <ac:spMk id="2" creationId="{E36356FD-EBB6-497D-A628-0046A83C1A10}"/>
          </ac:spMkLst>
        </pc:spChg>
        <pc:spChg chg="del">
          <ac:chgData name="" userId="e1b9468972f54d6b" providerId="LiveId" clId="{2B604D3D-5AA2-4640-AE88-9CAD0DCD6DB9}" dt="2019-06-13T12:59:17.091" v="760"/>
          <ac:spMkLst>
            <pc:docMk/>
            <pc:sldMk cId="2841484892" sldId="268"/>
            <ac:spMk id="3" creationId="{5BE7100C-121B-440A-AE6E-7EB3DE438980}"/>
          </ac:spMkLst>
        </pc:spChg>
        <pc:spChg chg="del">
          <ac:chgData name="" userId="e1b9468972f54d6b" providerId="LiveId" clId="{2B604D3D-5AA2-4640-AE88-9CAD0DCD6DB9}" dt="2019-06-13T12:59:17.091" v="760"/>
          <ac:spMkLst>
            <pc:docMk/>
            <pc:sldMk cId="2841484892" sldId="268"/>
            <ac:spMk id="4" creationId="{BC097866-F132-4004-B1EB-C4BD7AA3B6D7}"/>
          </ac:spMkLst>
        </pc:spChg>
        <pc:spChg chg="add mod">
          <ac:chgData name="" userId="e1b9468972f54d6b" providerId="LiveId" clId="{2B604D3D-5AA2-4640-AE88-9CAD0DCD6DB9}" dt="2019-06-13T13:07:03.732" v="824" actId="1076"/>
          <ac:spMkLst>
            <pc:docMk/>
            <pc:sldMk cId="2841484892" sldId="268"/>
            <ac:spMk id="5" creationId="{2A935294-F75C-4BF8-9657-7C2B5E1D5354}"/>
          </ac:spMkLst>
        </pc:spChg>
        <pc:picChg chg="add mod">
          <ac:chgData name="" userId="e1b9468972f54d6b" providerId="LiveId" clId="{2B604D3D-5AA2-4640-AE88-9CAD0DCD6DB9}" dt="2019-06-13T13:07:21.796" v="827" actId="1076"/>
          <ac:picMkLst>
            <pc:docMk/>
            <pc:sldMk cId="2841484892" sldId="268"/>
            <ac:picMk id="7" creationId="{6486ED62-A614-4F55-B8E0-72973607A06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6/13/2019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2.denshi.numazu-ct.ac.jp/mirsdoc2/mirsmg4d/mech/num0003a/index.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2.denshi.numazu-ct.ac.jp/mirsdoc2/mirsmg4d/syst/num0007a/index.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2.denshi.numazu-ct.ac.jp/mirsdoc2/mirsmg4d/syst/num0008a/index.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326A7-EC58-4A2A-B5D0-0F2C89E9F914}"/>
              </a:ext>
            </a:extLst>
          </p:cNvPr>
          <p:cNvSpPr>
            <a:spLocks noGrp="1"/>
          </p:cNvSpPr>
          <p:nvPr>
            <p:ph type="ctrTitle"/>
          </p:nvPr>
        </p:nvSpPr>
        <p:spPr>
          <a:xfrm>
            <a:off x="1442412" y="637309"/>
            <a:ext cx="7766936" cy="2128211"/>
          </a:xfrm>
        </p:spPr>
        <p:txBody>
          <a:bodyPr/>
          <a:lstStyle/>
          <a:p>
            <a:pPr algn="ctr"/>
            <a:r>
              <a:rPr kumimoji="1" lang="ja-JP" altLang="en-US" sz="6000" dirty="0"/>
              <a:t>標準機製作報告書</a:t>
            </a:r>
            <a:br>
              <a:rPr kumimoji="1" lang="en-US" altLang="ja-JP" sz="6000" dirty="0"/>
            </a:br>
            <a:r>
              <a:rPr kumimoji="1" lang="en-US" altLang="ja-JP" sz="4000" dirty="0"/>
              <a:t>MIRS1903</a:t>
            </a:r>
            <a:endParaRPr kumimoji="1" lang="ja-JP" altLang="en-US" sz="4000" dirty="0"/>
          </a:p>
        </p:txBody>
      </p:sp>
      <p:sp>
        <p:nvSpPr>
          <p:cNvPr id="3" name="字幕 2">
            <a:extLst>
              <a:ext uri="{FF2B5EF4-FFF2-40B4-BE49-F238E27FC236}">
                <a16:creationId xmlns:a16="http://schemas.microsoft.com/office/drawing/2014/main" id="{E6C18DCB-D2F9-4FB4-9557-55868FD5B4BF}"/>
              </a:ext>
            </a:extLst>
          </p:cNvPr>
          <p:cNvSpPr>
            <a:spLocks noGrp="1"/>
          </p:cNvSpPr>
          <p:nvPr>
            <p:ph type="subTitle" idx="1"/>
          </p:nvPr>
        </p:nvSpPr>
        <p:spPr>
          <a:xfrm>
            <a:off x="1507067" y="3429001"/>
            <a:ext cx="7766936" cy="1718732"/>
          </a:xfrm>
        </p:spPr>
        <p:txBody>
          <a:bodyPr>
            <a:normAutofit/>
          </a:bodyPr>
          <a:lstStyle/>
          <a:p>
            <a:pPr algn="ctr"/>
            <a:r>
              <a:rPr kumimoji="1" lang="ja-JP" altLang="en-US" sz="2400" dirty="0">
                <a:solidFill>
                  <a:schemeClr val="tx1"/>
                </a:solidFill>
              </a:rPr>
              <a:t>メンバー</a:t>
            </a:r>
            <a:endParaRPr kumimoji="1" lang="en-US" altLang="ja-JP" sz="2400" dirty="0">
              <a:solidFill>
                <a:schemeClr val="tx1"/>
              </a:solidFill>
            </a:endParaRPr>
          </a:p>
          <a:p>
            <a:pPr algn="ctr"/>
            <a:r>
              <a:rPr kumimoji="1" lang="en-US" altLang="ja-JP" sz="2400" dirty="0">
                <a:solidFill>
                  <a:schemeClr val="tx1"/>
                </a:solidFill>
              </a:rPr>
              <a:t>PM </a:t>
            </a:r>
            <a:r>
              <a:rPr kumimoji="1" lang="ja-JP" altLang="en-US" sz="2400" dirty="0">
                <a:solidFill>
                  <a:schemeClr val="tx1"/>
                </a:solidFill>
              </a:rPr>
              <a:t>小池</a:t>
            </a:r>
            <a:r>
              <a:rPr kumimoji="1" lang="ja-JP" altLang="en-US" sz="2400" dirty="0" err="1">
                <a:solidFill>
                  <a:schemeClr val="tx1"/>
                </a:solidFill>
              </a:rPr>
              <a:t>りほ</a:t>
            </a:r>
            <a:r>
              <a:rPr lang="en-US" altLang="ja-JP" sz="2400" dirty="0">
                <a:solidFill>
                  <a:schemeClr val="tx1"/>
                </a:solidFill>
              </a:rPr>
              <a:t>	</a:t>
            </a:r>
            <a:r>
              <a:rPr kumimoji="1" lang="en-US" altLang="ja-JP" sz="2400" dirty="0">
                <a:solidFill>
                  <a:schemeClr val="tx1"/>
                </a:solidFill>
              </a:rPr>
              <a:t>TL </a:t>
            </a:r>
            <a:r>
              <a:rPr kumimoji="1" lang="ja-JP" altLang="en-US" sz="2400" dirty="0">
                <a:solidFill>
                  <a:schemeClr val="tx1"/>
                </a:solidFill>
              </a:rPr>
              <a:t>高久直也</a:t>
            </a:r>
            <a:r>
              <a:rPr lang="en-US" altLang="ja-JP" sz="2400" dirty="0">
                <a:solidFill>
                  <a:schemeClr val="tx1"/>
                </a:solidFill>
              </a:rPr>
              <a:t>	</a:t>
            </a:r>
            <a:r>
              <a:rPr kumimoji="1" lang="ja-JP" altLang="en-US" sz="2400" dirty="0">
                <a:solidFill>
                  <a:schemeClr val="tx1"/>
                </a:solidFill>
              </a:rPr>
              <a:t>岩崎竜星</a:t>
            </a:r>
            <a:r>
              <a:rPr kumimoji="1" lang="en-US" altLang="ja-JP" sz="2400" dirty="0">
                <a:solidFill>
                  <a:schemeClr val="tx1"/>
                </a:solidFill>
              </a:rPr>
              <a:t>	</a:t>
            </a:r>
            <a:r>
              <a:rPr kumimoji="1" lang="ja-JP" altLang="en-US" sz="2400" dirty="0">
                <a:solidFill>
                  <a:schemeClr val="tx1"/>
                </a:solidFill>
              </a:rPr>
              <a:t>芹澤正太郎　</a:t>
            </a:r>
            <a:endParaRPr kumimoji="1" lang="en-US" altLang="ja-JP" sz="2400" dirty="0">
              <a:solidFill>
                <a:schemeClr val="tx1"/>
              </a:solidFill>
            </a:endParaRPr>
          </a:p>
          <a:p>
            <a:pPr algn="ctr"/>
            <a:r>
              <a:rPr kumimoji="1" lang="ja-JP" altLang="en-US" sz="2400" dirty="0">
                <a:solidFill>
                  <a:schemeClr val="tx1"/>
                </a:solidFill>
              </a:rPr>
              <a:t>高田晃佑</a:t>
            </a:r>
            <a:r>
              <a:rPr lang="en-US" altLang="ja-JP" sz="2400" dirty="0">
                <a:solidFill>
                  <a:schemeClr val="tx1"/>
                </a:solidFill>
              </a:rPr>
              <a:t>	</a:t>
            </a:r>
            <a:r>
              <a:rPr kumimoji="1" lang="ja-JP" altLang="en-US" sz="2400" dirty="0">
                <a:solidFill>
                  <a:schemeClr val="tx1"/>
                </a:solidFill>
              </a:rPr>
              <a:t>長井是親</a:t>
            </a:r>
            <a:r>
              <a:rPr kumimoji="1" lang="en-US" altLang="ja-JP" sz="2400" dirty="0">
                <a:solidFill>
                  <a:schemeClr val="tx1"/>
                </a:solidFill>
              </a:rPr>
              <a:t>	</a:t>
            </a:r>
            <a:r>
              <a:rPr kumimoji="1" lang="ja-JP" altLang="en-US" sz="2400" dirty="0">
                <a:solidFill>
                  <a:schemeClr val="tx1"/>
                </a:solidFill>
              </a:rPr>
              <a:t>馬場賢太</a:t>
            </a:r>
            <a:r>
              <a:rPr kumimoji="1" lang="en-US" altLang="ja-JP" sz="2400" dirty="0">
                <a:solidFill>
                  <a:schemeClr val="tx1"/>
                </a:solidFill>
              </a:rPr>
              <a:t>	</a:t>
            </a:r>
            <a:r>
              <a:rPr kumimoji="1" lang="ja-JP" altLang="en-US" sz="2400" dirty="0">
                <a:solidFill>
                  <a:schemeClr val="tx1"/>
                </a:solidFill>
              </a:rPr>
              <a:t>冨金原匠</a:t>
            </a:r>
            <a:r>
              <a:rPr kumimoji="1" lang="en-US" altLang="ja-JP" sz="2400" dirty="0">
                <a:solidFill>
                  <a:schemeClr val="tx1"/>
                </a:solidFill>
              </a:rPr>
              <a:t>	</a:t>
            </a:r>
            <a:r>
              <a:rPr kumimoji="1" lang="ja-JP" altLang="en-US" sz="2400" dirty="0">
                <a:solidFill>
                  <a:schemeClr val="tx1"/>
                </a:solidFill>
              </a:rPr>
              <a:t>村松岳志</a:t>
            </a:r>
          </a:p>
        </p:txBody>
      </p:sp>
    </p:spTree>
    <p:extLst>
      <p:ext uri="{BB962C8B-B14F-4D97-AF65-F5344CB8AC3E}">
        <p14:creationId xmlns:p14="http://schemas.microsoft.com/office/powerpoint/2010/main" val="418811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18653-FDC9-4BD3-8930-540646097955}"/>
              </a:ext>
            </a:extLst>
          </p:cNvPr>
          <p:cNvSpPr>
            <a:spLocks noGrp="1"/>
          </p:cNvSpPr>
          <p:nvPr>
            <p:ph type="title"/>
          </p:nvPr>
        </p:nvSpPr>
        <p:spPr>
          <a:xfrm>
            <a:off x="677334" y="609600"/>
            <a:ext cx="8679102" cy="1320800"/>
          </a:xfrm>
        </p:spPr>
        <p:txBody>
          <a:bodyPr>
            <a:normAutofit/>
          </a:bodyPr>
          <a:lstStyle/>
          <a:p>
            <a:r>
              <a:rPr lang="ja-JP" altLang="en-US" dirty="0"/>
              <a:t>不具合報告</a:t>
            </a:r>
            <a:br>
              <a:rPr lang="en-US" altLang="ja-JP" dirty="0"/>
            </a:br>
            <a:r>
              <a:rPr lang="en-US" altLang="ja-JP" sz="2800" dirty="0">
                <a:solidFill>
                  <a:schemeClr val="tx1"/>
                </a:solidFill>
              </a:rPr>
              <a:t>Raspberry Pi </a:t>
            </a:r>
            <a:r>
              <a:rPr lang="ja-JP" altLang="en-US" sz="2800" dirty="0">
                <a:solidFill>
                  <a:schemeClr val="tx1"/>
                </a:solidFill>
              </a:rPr>
              <a:t>とシールドによる超音波センサーの接続</a:t>
            </a:r>
            <a:endParaRPr kumimoji="1" lang="ja-JP" altLang="en-US" sz="2800" dirty="0">
              <a:solidFill>
                <a:schemeClr val="tx1"/>
              </a:solidFill>
            </a:endParaRPr>
          </a:p>
        </p:txBody>
      </p:sp>
      <p:sp>
        <p:nvSpPr>
          <p:cNvPr id="3" name="コンテンツ プレースホルダー 2">
            <a:extLst>
              <a:ext uri="{FF2B5EF4-FFF2-40B4-BE49-F238E27FC236}">
                <a16:creationId xmlns:a16="http://schemas.microsoft.com/office/drawing/2014/main" id="{ACBA1B7B-4D5E-4B91-9A48-7E42AC4EA70A}"/>
              </a:ext>
            </a:extLst>
          </p:cNvPr>
          <p:cNvSpPr>
            <a:spLocks noGrp="1"/>
          </p:cNvSpPr>
          <p:nvPr>
            <p:ph idx="1"/>
          </p:nvPr>
        </p:nvSpPr>
        <p:spPr/>
        <p:txBody>
          <a:bodyPr>
            <a:normAutofit/>
          </a:bodyPr>
          <a:lstStyle/>
          <a:p>
            <a:r>
              <a:rPr lang="ja-JP" altLang="en-US" sz="2400" dirty="0">
                <a:solidFill>
                  <a:schemeClr val="tx1"/>
                </a:solidFill>
              </a:rPr>
              <a:t>超音波センサーをシールドを通して接続すると、電源が突然落ちる</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a:t>
            </a:r>
            <a:r>
              <a:rPr lang="en-US" altLang="ja-JP" sz="2400" dirty="0">
                <a:solidFill>
                  <a:schemeClr val="tx1"/>
                </a:solidFill>
              </a:rPr>
              <a:t>MG4 </a:t>
            </a:r>
            <a:r>
              <a:rPr lang="ja-JP" altLang="en-US" sz="2400" dirty="0">
                <a:solidFill>
                  <a:schemeClr val="tx1"/>
                </a:solidFill>
              </a:rPr>
              <a:t>のサイトを参考に分析したら、超音波センサーに</a:t>
            </a:r>
            <a:r>
              <a:rPr lang="en-US" altLang="ja-JP" sz="2400" dirty="0">
                <a:solidFill>
                  <a:schemeClr val="tx1"/>
                </a:solidFill>
              </a:rPr>
              <a:t>		</a:t>
            </a:r>
            <a:r>
              <a:rPr lang="ja-JP" altLang="en-US" sz="2400" dirty="0">
                <a:solidFill>
                  <a:schemeClr val="tx1"/>
                </a:solidFill>
              </a:rPr>
              <a:t>　取り付けられているピンが上下反対に取り付けられて</a:t>
            </a:r>
            <a:r>
              <a:rPr lang="ja-JP" altLang="en-US" sz="2400" dirty="0" err="1">
                <a:solidFill>
                  <a:schemeClr val="tx1"/>
                </a:solidFill>
              </a:rPr>
              <a:t>い</a:t>
            </a:r>
            <a:r>
              <a:rPr lang="en-US" altLang="ja-JP" sz="2400" dirty="0">
                <a:solidFill>
                  <a:schemeClr val="tx1"/>
                </a:solidFill>
              </a:rPr>
              <a:t>	</a:t>
            </a:r>
            <a:r>
              <a:rPr lang="ja-JP" altLang="en-US" sz="2400" dirty="0">
                <a:solidFill>
                  <a:schemeClr val="tx1"/>
                </a:solidFill>
              </a:rPr>
              <a:t>　</a:t>
            </a:r>
            <a:r>
              <a:rPr lang="ja-JP" altLang="en-US" sz="2400" dirty="0" err="1">
                <a:solidFill>
                  <a:schemeClr val="tx1"/>
                </a:solidFill>
              </a:rPr>
              <a:t>る</a:t>
            </a:r>
            <a:r>
              <a:rPr lang="ja-JP" altLang="en-US" sz="2400" dirty="0">
                <a:solidFill>
                  <a:schemeClr val="tx1"/>
                </a:solidFill>
              </a:rPr>
              <a:t>ことが確認された</a:t>
            </a:r>
            <a:endParaRPr kumimoji="1" lang="ja-JP" altLang="en-US" sz="2400" dirty="0">
              <a:solidFill>
                <a:schemeClr val="tx1"/>
              </a:solidFill>
            </a:endParaRPr>
          </a:p>
        </p:txBody>
      </p:sp>
    </p:spTree>
    <p:extLst>
      <p:ext uri="{BB962C8B-B14F-4D97-AF65-F5344CB8AC3E}">
        <p14:creationId xmlns:p14="http://schemas.microsoft.com/office/powerpoint/2010/main" val="248999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66671B-FF34-4873-889C-6C781C21F166}"/>
              </a:ext>
            </a:extLst>
          </p:cNvPr>
          <p:cNvSpPr>
            <a:spLocks noGrp="1"/>
          </p:cNvSpPr>
          <p:nvPr>
            <p:ph type="title"/>
          </p:nvPr>
        </p:nvSpPr>
        <p:spPr>
          <a:xfrm>
            <a:off x="677334" y="609600"/>
            <a:ext cx="8596668" cy="1320800"/>
          </a:xfrm>
        </p:spPr>
        <p:txBody>
          <a:bodyPr/>
          <a:lstStyle/>
          <a:p>
            <a:r>
              <a:rPr kumimoji="1" lang="ja-JP" altLang="en-US" dirty="0"/>
              <a:t>統合試験</a:t>
            </a:r>
          </a:p>
        </p:txBody>
      </p:sp>
      <p:sp>
        <p:nvSpPr>
          <p:cNvPr id="3" name="コンテンツ プレースホルダー 2">
            <a:extLst>
              <a:ext uri="{FF2B5EF4-FFF2-40B4-BE49-F238E27FC236}">
                <a16:creationId xmlns:a16="http://schemas.microsoft.com/office/drawing/2014/main" id="{9FA03F2F-5705-4D56-BB1E-CC35AD788F5F}"/>
              </a:ext>
            </a:extLst>
          </p:cNvPr>
          <p:cNvSpPr>
            <a:spLocks noGrp="1"/>
          </p:cNvSpPr>
          <p:nvPr>
            <p:ph sz="half" idx="1"/>
          </p:nvPr>
        </p:nvSpPr>
        <p:spPr/>
        <p:txBody>
          <a:bodyPr>
            <a:normAutofit/>
          </a:bodyPr>
          <a:lstStyle/>
          <a:p>
            <a:r>
              <a:rPr lang="ja-JP" altLang="en-US" sz="2400" dirty="0"/>
              <a:t>使用したモータのギア比は</a:t>
            </a:r>
            <a:r>
              <a:rPr lang="en-US" altLang="ja-JP" sz="2400" dirty="0"/>
              <a:t>27</a:t>
            </a:r>
            <a:r>
              <a:rPr lang="ja-JP" altLang="en-US" sz="2400" dirty="0"/>
              <a:t>である</a:t>
            </a:r>
            <a:endParaRPr lang="en-US" altLang="ja-JP" sz="2400" dirty="0"/>
          </a:p>
          <a:p>
            <a:r>
              <a:rPr kumimoji="1" lang="en-US" altLang="ja-JP" sz="2400" dirty="0"/>
              <a:t>P</a:t>
            </a:r>
            <a:r>
              <a:rPr kumimoji="1" lang="ja-JP" altLang="en-US" sz="2400" dirty="0"/>
              <a:t>ゲインは</a:t>
            </a:r>
            <a:r>
              <a:rPr kumimoji="1" lang="en-US" altLang="ja-JP" sz="2400" dirty="0"/>
              <a:t>10.0</a:t>
            </a:r>
            <a:r>
              <a:rPr kumimoji="1" lang="ja-JP" altLang="en-US" sz="2400" dirty="0"/>
              <a:t>にした</a:t>
            </a:r>
          </a:p>
        </p:txBody>
      </p:sp>
      <p:pic>
        <p:nvPicPr>
          <p:cNvPr id="5" name="LINE_MOVIE_1560320109799">
            <a:hlinkClick r:id="" action="ppaction://media"/>
            <a:extLst>
              <a:ext uri="{FF2B5EF4-FFF2-40B4-BE49-F238E27FC236}">
                <a16:creationId xmlns:a16="http://schemas.microsoft.com/office/drawing/2014/main" id="{FD382FB8-7DE1-425F-B140-50C49F9CE6FB}"/>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089525" y="2924175"/>
            <a:ext cx="4184650" cy="2354263"/>
          </a:xfrm>
        </p:spPr>
      </p:pic>
    </p:spTree>
    <p:extLst>
      <p:ext uri="{BB962C8B-B14F-4D97-AF65-F5344CB8AC3E}">
        <p14:creationId xmlns:p14="http://schemas.microsoft.com/office/powerpoint/2010/main" val="203645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8208B3-5A04-4942-B8AE-898901F7C0A2}"/>
              </a:ext>
            </a:extLst>
          </p:cNvPr>
          <p:cNvSpPr>
            <a:spLocks noGrp="1"/>
          </p:cNvSpPr>
          <p:nvPr>
            <p:ph type="title"/>
          </p:nvPr>
        </p:nvSpPr>
        <p:spPr>
          <a:xfrm>
            <a:off x="677334" y="609600"/>
            <a:ext cx="8596668" cy="803565"/>
          </a:xfrm>
        </p:spPr>
        <p:txBody>
          <a:bodyPr>
            <a:normAutofit/>
          </a:bodyPr>
          <a:lstStyle/>
          <a:p>
            <a:r>
              <a:rPr kumimoji="1" lang="ja-JP" altLang="en-US" dirty="0"/>
              <a:t>今後どうしていくか</a:t>
            </a:r>
          </a:p>
        </p:txBody>
      </p:sp>
      <p:sp>
        <p:nvSpPr>
          <p:cNvPr id="5" name="コンテンツ プレースホルダー 4">
            <a:extLst>
              <a:ext uri="{FF2B5EF4-FFF2-40B4-BE49-F238E27FC236}">
                <a16:creationId xmlns:a16="http://schemas.microsoft.com/office/drawing/2014/main" id="{A8E069E9-FA57-44DC-8443-E4647B6F00E1}"/>
              </a:ext>
            </a:extLst>
          </p:cNvPr>
          <p:cNvSpPr>
            <a:spLocks noGrp="1"/>
          </p:cNvSpPr>
          <p:nvPr>
            <p:ph idx="1"/>
          </p:nvPr>
        </p:nvSpPr>
        <p:spPr>
          <a:xfrm>
            <a:off x="677334" y="1625599"/>
            <a:ext cx="8087975" cy="4415763"/>
          </a:xfrm>
        </p:spPr>
        <p:txBody>
          <a:bodyPr>
            <a:normAutofit/>
          </a:bodyPr>
          <a:lstStyle/>
          <a:p>
            <a:r>
              <a:rPr kumimoji="1" lang="ja-JP" altLang="en-US" sz="2400" dirty="0">
                <a:solidFill>
                  <a:schemeClr val="tx1"/>
                </a:solidFill>
              </a:rPr>
              <a:t>今後何を作っていくか話し合う</a:t>
            </a:r>
            <a:endParaRPr kumimoji="1" lang="en-US" altLang="ja-JP" sz="2400" dirty="0">
              <a:solidFill>
                <a:schemeClr val="tx1"/>
              </a:solidFill>
            </a:endParaRPr>
          </a:p>
          <a:p>
            <a:endParaRPr kumimoji="1" lang="en-US" altLang="ja-JP" sz="2400" dirty="0">
              <a:solidFill>
                <a:schemeClr val="tx1"/>
              </a:solidFill>
            </a:endParaRPr>
          </a:p>
          <a:p>
            <a:r>
              <a:rPr lang="ja-JP" altLang="en-US" sz="2400" dirty="0">
                <a:solidFill>
                  <a:schemeClr val="tx1"/>
                </a:solidFill>
              </a:rPr>
              <a:t>自分の担当以外のやっていることを把握できるように班内で共有する</a:t>
            </a:r>
            <a:endParaRPr lang="en-US" altLang="ja-JP" sz="2400" dirty="0">
              <a:solidFill>
                <a:schemeClr val="tx1"/>
              </a:solidFill>
            </a:endParaRPr>
          </a:p>
          <a:p>
            <a:endParaRPr kumimoji="1" lang="en-US" altLang="ja-JP" sz="2400" dirty="0">
              <a:solidFill>
                <a:schemeClr val="tx1"/>
              </a:solidFill>
            </a:endParaRPr>
          </a:p>
          <a:p>
            <a:endParaRPr kumimoji="1" lang="ja-JP" altLang="en-US" sz="2400" dirty="0">
              <a:solidFill>
                <a:schemeClr val="tx1"/>
              </a:solidFill>
            </a:endParaRPr>
          </a:p>
        </p:txBody>
      </p:sp>
    </p:spTree>
    <p:extLst>
      <p:ext uri="{BB962C8B-B14F-4D97-AF65-F5344CB8AC3E}">
        <p14:creationId xmlns:p14="http://schemas.microsoft.com/office/powerpoint/2010/main" val="118638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8B6268-B3FB-4AF9-90A2-09392FD85E57}"/>
              </a:ext>
            </a:extLst>
          </p:cNvPr>
          <p:cNvSpPr>
            <a:spLocks noGrp="1"/>
          </p:cNvSpPr>
          <p:nvPr>
            <p:ph type="title"/>
          </p:nvPr>
        </p:nvSpPr>
        <p:spPr>
          <a:xfrm>
            <a:off x="677334" y="609600"/>
            <a:ext cx="8596668" cy="1103746"/>
          </a:xfrm>
        </p:spPr>
        <p:txBody>
          <a:bodyPr>
            <a:normAutofit fontScale="90000"/>
          </a:bodyPr>
          <a:lstStyle/>
          <a:p>
            <a:r>
              <a:rPr lang="en-US" altLang="ja-JP" sz="4000" dirty="0"/>
              <a:t>Arduino</a:t>
            </a:r>
            <a:br>
              <a:rPr lang="en-US" altLang="ja-JP" dirty="0"/>
            </a:br>
            <a:r>
              <a:rPr lang="en-US" altLang="ja-JP" sz="2800" dirty="0" err="1">
                <a:solidFill>
                  <a:schemeClr val="tx1"/>
                </a:solidFill>
              </a:rPr>
              <a:t>Arduino</a:t>
            </a:r>
            <a:r>
              <a:rPr lang="ja-JP" altLang="en-US" sz="2800" dirty="0">
                <a:solidFill>
                  <a:schemeClr val="tx1"/>
                </a:solidFill>
              </a:rPr>
              <a:t>用シールド基盤の作成</a:t>
            </a:r>
            <a:endParaRPr kumimoji="1" lang="ja-JP" altLang="en-US" sz="2800" dirty="0">
              <a:solidFill>
                <a:schemeClr val="tx1"/>
              </a:solidFill>
            </a:endParaRPr>
          </a:p>
        </p:txBody>
      </p:sp>
      <p:sp>
        <p:nvSpPr>
          <p:cNvPr id="3" name="コンテンツ プレースホルダー 2">
            <a:extLst>
              <a:ext uri="{FF2B5EF4-FFF2-40B4-BE49-F238E27FC236}">
                <a16:creationId xmlns:a16="http://schemas.microsoft.com/office/drawing/2014/main" id="{1891DF97-C8EA-4A56-968B-11442666BE98}"/>
              </a:ext>
            </a:extLst>
          </p:cNvPr>
          <p:cNvSpPr>
            <a:spLocks noGrp="1"/>
          </p:cNvSpPr>
          <p:nvPr>
            <p:ph sz="half" idx="1"/>
          </p:nvPr>
        </p:nvSpPr>
        <p:spPr/>
        <p:txBody>
          <a:bodyPr>
            <a:normAutofit/>
          </a:bodyPr>
          <a:lstStyle/>
          <a:p>
            <a:r>
              <a:rPr kumimoji="1" lang="ja-JP" altLang="en-US" sz="2400" dirty="0">
                <a:solidFill>
                  <a:schemeClr val="tx1"/>
                </a:solidFill>
              </a:rPr>
              <a:t>部品面</a:t>
            </a:r>
            <a:endParaRPr kumimoji="1" lang="en-US" altLang="ja-JP" sz="2400" dirty="0">
              <a:solidFill>
                <a:schemeClr val="tx1"/>
              </a:solidFill>
            </a:endParaRPr>
          </a:p>
          <a:p>
            <a:endParaRPr lang="en-US" altLang="ja-JP" sz="2400" dirty="0"/>
          </a:p>
          <a:p>
            <a:endParaRPr kumimoji="1" lang="en-US" altLang="ja-JP" sz="2400" dirty="0"/>
          </a:p>
          <a:p>
            <a:endParaRPr lang="en-US" altLang="ja-JP" sz="2400" dirty="0"/>
          </a:p>
          <a:p>
            <a:endParaRPr kumimoji="1" lang="en-US" altLang="ja-JP" sz="2400" dirty="0"/>
          </a:p>
          <a:p>
            <a:endParaRPr lang="en-US" altLang="ja-JP" sz="2400" dirty="0"/>
          </a:p>
        </p:txBody>
      </p:sp>
      <p:sp>
        <p:nvSpPr>
          <p:cNvPr id="4" name="コンテンツ プレースホルダー 3">
            <a:extLst>
              <a:ext uri="{FF2B5EF4-FFF2-40B4-BE49-F238E27FC236}">
                <a16:creationId xmlns:a16="http://schemas.microsoft.com/office/drawing/2014/main" id="{DF1D6972-4867-4F8C-A6F5-3F918E48DB26}"/>
              </a:ext>
            </a:extLst>
          </p:cNvPr>
          <p:cNvSpPr>
            <a:spLocks noGrp="1"/>
          </p:cNvSpPr>
          <p:nvPr>
            <p:ph sz="half" idx="2"/>
          </p:nvPr>
        </p:nvSpPr>
        <p:spPr/>
        <p:txBody>
          <a:bodyPr>
            <a:normAutofit/>
          </a:bodyPr>
          <a:lstStyle/>
          <a:p>
            <a:r>
              <a:rPr kumimoji="1" lang="ja-JP" altLang="en-US" sz="2400" dirty="0">
                <a:solidFill>
                  <a:schemeClr val="tx1"/>
                </a:solidFill>
              </a:rPr>
              <a:t>はんだ面</a:t>
            </a:r>
          </a:p>
        </p:txBody>
      </p:sp>
      <p:pic>
        <p:nvPicPr>
          <p:cNvPr id="10" name="図 9">
            <a:extLst>
              <a:ext uri="{FF2B5EF4-FFF2-40B4-BE49-F238E27FC236}">
                <a16:creationId xmlns:a16="http://schemas.microsoft.com/office/drawing/2014/main" id="{CC011724-3D6B-430A-A375-EB3DADE12207}"/>
              </a:ext>
            </a:extLst>
          </p:cNvPr>
          <p:cNvPicPr>
            <a:picLocks noChangeAspect="1"/>
          </p:cNvPicPr>
          <p:nvPr/>
        </p:nvPicPr>
        <p:blipFill>
          <a:blip r:embed="rId2"/>
          <a:stretch>
            <a:fillRect/>
          </a:stretch>
        </p:blipFill>
        <p:spPr>
          <a:xfrm>
            <a:off x="677334" y="2847108"/>
            <a:ext cx="4084526" cy="2297546"/>
          </a:xfrm>
          <a:prstGeom prst="rect">
            <a:avLst/>
          </a:prstGeom>
        </p:spPr>
      </p:pic>
      <p:pic>
        <p:nvPicPr>
          <p:cNvPr id="12" name="図 11">
            <a:extLst>
              <a:ext uri="{FF2B5EF4-FFF2-40B4-BE49-F238E27FC236}">
                <a16:creationId xmlns:a16="http://schemas.microsoft.com/office/drawing/2014/main" id="{6CB725B2-DC52-438D-AEAF-EC796BE9AE2F}"/>
              </a:ext>
            </a:extLst>
          </p:cNvPr>
          <p:cNvPicPr>
            <a:picLocks noChangeAspect="1"/>
          </p:cNvPicPr>
          <p:nvPr/>
        </p:nvPicPr>
        <p:blipFill>
          <a:blip r:embed="rId3"/>
          <a:stretch>
            <a:fillRect/>
          </a:stretch>
        </p:blipFill>
        <p:spPr>
          <a:xfrm>
            <a:off x="5089969" y="2847108"/>
            <a:ext cx="4084527" cy="2297546"/>
          </a:xfrm>
          <a:prstGeom prst="rect">
            <a:avLst/>
          </a:prstGeom>
        </p:spPr>
      </p:pic>
    </p:spTree>
    <p:extLst>
      <p:ext uri="{BB962C8B-B14F-4D97-AF65-F5344CB8AC3E}">
        <p14:creationId xmlns:p14="http://schemas.microsoft.com/office/powerpoint/2010/main" val="399829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E6FC1-4287-4B2E-8514-E99D1D5FC270}"/>
              </a:ext>
            </a:extLst>
          </p:cNvPr>
          <p:cNvSpPr>
            <a:spLocks noGrp="1"/>
          </p:cNvSpPr>
          <p:nvPr>
            <p:ph type="title"/>
          </p:nvPr>
        </p:nvSpPr>
        <p:spPr/>
        <p:txBody>
          <a:bodyPr/>
          <a:lstStyle/>
          <a:p>
            <a:r>
              <a:rPr lang="en-US" altLang="ja-JP" dirty="0"/>
              <a:t>Raspberry Pi</a:t>
            </a:r>
            <a:br>
              <a:rPr lang="en-US" altLang="ja-JP" dirty="0"/>
            </a:br>
            <a:r>
              <a:rPr lang="en-US" altLang="ja-JP" sz="2800" dirty="0">
                <a:solidFill>
                  <a:schemeClr val="tx1"/>
                </a:solidFill>
              </a:rPr>
              <a:t>Raspberry Pi </a:t>
            </a:r>
            <a:r>
              <a:rPr lang="ja-JP" altLang="en-US" sz="2800" dirty="0">
                <a:solidFill>
                  <a:schemeClr val="tx1"/>
                </a:solidFill>
              </a:rPr>
              <a:t>用シールド基盤の作成</a:t>
            </a:r>
            <a:endParaRPr kumimoji="1" lang="ja-JP" altLang="en-US" sz="2800" dirty="0">
              <a:solidFill>
                <a:schemeClr val="tx1"/>
              </a:solidFill>
            </a:endParaRPr>
          </a:p>
        </p:txBody>
      </p:sp>
      <p:sp>
        <p:nvSpPr>
          <p:cNvPr id="3" name="コンテンツ プレースホルダー 2">
            <a:extLst>
              <a:ext uri="{FF2B5EF4-FFF2-40B4-BE49-F238E27FC236}">
                <a16:creationId xmlns:a16="http://schemas.microsoft.com/office/drawing/2014/main" id="{8647E67B-F7B7-4F2D-AF34-3910F7A7782E}"/>
              </a:ext>
            </a:extLst>
          </p:cNvPr>
          <p:cNvSpPr>
            <a:spLocks noGrp="1"/>
          </p:cNvSpPr>
          <p:nvPr>
            <p:ph sz="half" idx="1"/>
          </p:nvPr>
        </p:nvSpPr>
        <p:spPr/>
        <p:txBody>
          <a:bodyPr>
            <a:normAutofit/>
          </a:bodyPr>
          <a:lstStyle/>
          <a:p>
            <a:r>
              <a:rPr kumimoji="1" lang="ja-JP" altLang="en-US" sz="2400" dirty="0">
                <a:solidFill>
                  <a:schemeClr val="tx1"/>
                </a:solidFill>
              </a:rPr>
              <a:t>部品面</a:t>
            </a:r>
          </a:p>
        </p:txBody>
      </p:sp>
      <p:sp>
        <p:nvSpPr>
          <p:cNvPr id="4" name="コンテンツ プレースホルダー 3">
            <a:extLst>
              <a:ext uri="{FF2B5EF4-FFF2-40B4-BE49-F238E27FC236}">
                <a16:creationId xmlns:a16="http://schemas.microsoft.com/office/drawing/2014/main" id="{6A16823F-B2D5-4F62-B847-AB9203435442}"/>
              </a:ext>
            </a:extLst>
          </p:cNvPr>
          <p:cNvSpPr>
            <a:spLocks noGrp="1"/>
          </p:cNvSpPr>
          <p:nvPr>
            <p:ph sz="half" idx="2"/>
          </p:nvPr>
        </p:nvSpPr>
        <p:spPr/>
        <p:txBody>
          <a:bodyPr>
            <a:normAutofit/>
          </a:bodyPr>
          <a:lstStyle/>
          <a:p>
            <a:r>
              <a:rPr kumimoji="1" lang="ja-JP" altLang="en-US" sz="2400" dirty="0">
                <a:solidFill>
                  <a:schemeClr val="tx1"/>
                </a:solidFill>
              </a:rPr>
              <a:t>はんだ面</a:t>
            </a:r>
          </a:p>
        </p:txBody>
      </p:sp>
      <p:pic>
        <p:nvPicPr>
          <p:cNvPr id="6" name="図 5">
            <a:extLst>
              <a:ext uri="{FF2B5EF4-FFF2-40B4-BE49-F238E27FC236}">
                <a16:creationId xmlns:a16="http://schemas.microsoft.com/office/drawing/2014/main" id="{33AA83BE-40BE-47C9-BF67-76261C5CC08F}"/>
              </a:ext>
            </a:extLst>
          </p:cNvPr>
          <p:cNvPicPr>
            <a:picLocks noChangeAspect="1"/>
          </p:cNvPicPr>
          <p:nvPr/>
        </p:nvPicPr>
        <p:blipFill>
          <a:blip r:embed="rId2"/>
          <a:stretch>
            <a:fillRect/>
          </a:stretch>
        </p:blipFill>
        <p:spPr>
          <a:xfrm>
            <a:off x="677333" y="2678545"/>
            <a:ext cx="3866957" cy="2744072"/>
          </a:xfrm>
          <a:prstGeom prst="rect">
            <a:avLst/>
          </a:prstGeom>
        </p:spPr>
      </p:pic>
      <p:pic>
        <p:nvPicPr>
          <p:cNvPr id="8" name="図 7">
            <a:extLst>
              <a:ext uri="{FF2B5EF4-FFF2-40B4-BE49-F238E27FC236}">
                <a16:creationId xmlns:a16="http://schemas.microsoft.com/office/drawing/2014/main" id="{8E3A7C5E-6339-46DE-BF06-20B6DD94AE74}"/>
              </a:ext>
            </a:extLst>
          </p:cNvPr>
          <p:cNvPicPr>
            <a:picLocks noChangeAspect="1"/>
          </p:cNvPicPr>
          <p:nvPr/>
        </p:nvPicPr>
        <p:blipFill>
          <a:blip r:embed="rId3"/>
          <a:stretch>
            <a:fillRect/>
          </a:stretch>
        </p:blipFill>
        <p:spPr>
          <a:xfrm>
            <a:off x="4861369" y="2678545"/>
            <a:ext cx="3659066" cy="2744072"/>
          </a:xfrm>
          <a:prstGeom prst="rect">
            <a:avLst/>
          </a:prstGeom>
        </p:spPr>
      </p:pic>
    </p:spTree>
    <p:extLst>
      <p:ext uri="{BB962C8B-B14F-4D97-AF65-F5344CB8AC3E}">
        <p14:creationId xmlns:p14="http://schemas.microsoft.com/office/powerpoint/2010/main" val="3577401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778F2E-D063-4A77-B1F5-819B07F79F5F}"/>
              </a:ext>
            </a:extLst>
          </p:cNvPr>
          <p:cNvSpPr>
            <a:spLocks noGrp="1"/>
          </p:cNvSpPr>
          <p:nvPr>
            <p:ph type="title"/>
          </p:nvPr>
        </p:nvSpPr>
        <p:spPr/>
        <p:txBody>
          <a:bodyPr/>
          <a:lstStyle/>
          <a:p>
            <a:r>
              <a:rPr kumimoji="1" lang="ja-JP" altLang="en-US" dirty="0"/>
              <a:t>電源ボード</a:t>
            </a:r>
            <a:br>
              <a:rPr kumimoji="1" lang="en-US" altLang="ja-JP" dirty="0"/>
            </a:br>
            <a:r>
              <a:rPr lang="ja-JP" altLang="en-US" sz="2800" dirty="0">
                <a:solidFill>
                  <a:schemeClr val="tx1"/>
                </a:solidFill>
              </a:rPr>
              <a:t>駆動系スイッチボードの作成</a:t>
            </a:r>
            <a:endParaRPr kumimoji="1" lang="ja-JP" altLang="en-US" sz="2800" dirty="0">
              <a:solidFill>
                <a:schemeClr val="tx1"/>
              </a:solidFill>
            </a:endParaRPr>
          </a:p>
        </p:txBody>
      </p:sp>
      <p:sp>
        <p:nvSpPr>
          <p:cNvPr id="3" name="コンテンツ プレースホルダー 2">
            <a:extLst>
              <a:ext uri="{FF2B5EF4-FFF2-40B4-BE49-F238E27FC236}">
                <a16:creationId xmlns:a16="http://schemas.microsoft.com/office/drawing/2014/main" id="{E4ABF9AF-2EBE-49EB-8C24-CCBF2C2F6A7F}"/>
              </a:ext>
            </a:extLst>
          </p:cNvPr>
          <p:cNvSpPr>
            <a:spLocks noGrp="1"/>
          </p:cNvSpPr>
          <p:nvPr>
            <p:ph sz="half" idx="1"/>
          </p:nvPr>
        </p:nvSpPr>
        <p:spPr/>
        <p:txBody>
          <a:bodyPr>
            <a:normAutofit/>
          </a:bodyPr>
          <a:lstStyle/>
          <a:p>
            <a:r>
              <a:rPr kumimoji="1" lang="ja-JP" altLang="en-US" sz="2400" dirty="0">
                <a:solidFill>
                  <a:schemeClr val="tx1"/>
                </a:solidFill>
              </a:rPr>
              <a:t>部品面</a:t>
            </a:r>
          </a:p>
        </p:txBody>
      </p:sp>
      <p:sp>
        <p:nvSpPr>
          <p:cNvPr id="4" name="コンテンツ プレースホルダー 3">
            <a:extLst>
              <a:ext uri="{FF2B5EF4-FFF2-40B4-BE49-F238E27FC236}">
                <a16:creationId xmlns:a16="http://schemas.microsoft.com/office/drawing/2014/main" id="{C904A2EE-A2F9-4996-A928-23273DED21D4}"/>
              </a:ext>
            </a:extLst>
          </p:cNvPr>
          <p:cNvSpPr>
            <a:spLocks noGrp="1"/>
          </p:cNvSpPr>
          <p:nvPr>
            <p:ph sz="half" idx="2"/>
          </p:nvPr>
        </p:nvSpPr>
        <p:spPr/>
        <p:txBody>
          <a:bodyPr>
            <a:normAutofit/>
          </a:bodyPr>
          <a:lstStyle/>
          <a:p>
            <a:r>
              <a:rPr kumimoji="1" lang="ja-JP" altLang="en-US" sz="2400" dirty="0">
                <a:solidFill>
                  <a:schemeClr val="tx1"/>
                </a:solidFill>
              </a:rPr>
              <a:t>はんだ面</a:t>
            </a:r>
          </a:p>
        </p:txBody>
      </p:sp>
      <p:pic>
        <p:nvPicPr>
          <p:cNvPr id="6" name="図 5">
            <a:extLst>
              <a:ext uri="{FF2B5EF4-FFF2-40B4-BE49-F238E27FC236}">
                <a16:creationId xmlns:a16="http://schemas.microsoft.com/office/drawing/2014/main" id="{EA8B9616-9608-4995-9153-8983ED9C854E}"/>
              </a:ext>
            </a:extLst>
          </p:cNvPr>
          <p:cNvPicPr>
            <a:picLocks noChangeAspect="1"/>
          </p:cNvPicPr>
          <p:nvPr/>
        </p:nvPicPr>
        <p:blipFill>
          <a:blip r:embed="rId2"/>
          <a:stretch>
            <a:fillRect/>
          </a:stretch>
        </p:blipFill>
        <p:spPr>
          <a:xfrm>
            <a:off x="677334" y="2784793"/>
            <a:ext cx="3732859" cy="2632364"/>
          </a:xfrm>
          <a:prstGeom prst="rect">
            <a:avLst/>
          </a:prstGeom>
        </p:spPr>
      </p:pic>
      <p:pic>
        <p:nvPicPr>
          <p:cNvPr id="8" name="図 7">
            <a:extLst>
              <a:ext uri="{FF2B5EF4-FFF2-40B4-BE49-F238E27FC236}">
                <a16:creationId xmlns:a16="http://schemas.microsoft.com/office/drawing/2014/main" id="{E036C083-B984-4A8E-B2BD-80F505F6F94B}"/>
              </a:ext>
            </a:extLst>
          </p:cNvPr>
          <p:cNvPicPr>
            <a:picLocks noChangeAspect="1"/>
          </p:cNvPicPr>
          <p:nvPr/>
        </p:nvPicPr>
        <p:blipFill>
          <a:blip r:embed="rId3"/>
          <a:stretch>
            <a:fillRect/>
          </a:stretch>
        </p:blipFill>
        <p:spPr>
          <a:xfrm>
            <a:off x="5089970" y="2784793"/>
            <a:ext cx="3770018" cy="2632364"/>
          </a:xfrm>
          <a:prstGeom prst="rect">
            <a:avLst/>
          </a:prstGeom>
        </p:spPr>
      </p:pic>
    </p:spTree>
    <p:extLst>
      <p:ext uri="{BB962C8B-B14F-4D97-AF65-F5344CB8AC3E}">
        <p14:creationId xmlns:p14="http://schemas.microsoft.com/office/powerpoint/2010/main" val="111861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E8A031-CC55-43E1-937D-6A3D679F4462}"/>
              </a:ext>
            </a:extLst>
          </p:cNvPr>
          <p:cNvSpPr>
            <a:spLocks noGrp="1"/>
          </p:cNvSpPr>
          <p:nvPr>
            <p:ph type="title"/>
          </p:nvPr>
        </p:nvSpPr>
        <p:spPr/>
        <p:txBody>
          <a:bodyPr/>
          <a:lstStyle/>
          <a:p>
            <a:r>
              <a:rPr kumimoji="1" lang="ja-JP" altLang="en-US" dirty="0"/>
              <a:t>メカ</a:t>
            </a:r>
            <a:br>
              <a:rPr kumimoji="1" lang="en-US" altLang="ja-JP" dirty="0"/>
            </a:br>
            <a:r>
              <a:rPr lang="ja-JP" altLang="en-US" sz="2800" dirty="0">
                <a:solidFill>
                  <a:schemeClr val="tx1"/>
                </a:solidFill>
              </a:rPr>
              <a:t>モーターマウント製作</a:t>
            </a:r>
            <a:endParaRPr kumimoji="1" lang="ja-JP" altLang="en-US" sz="2800" dirty="0">
              <a:solidFill>
                <a:schemeClr val="tx1"/>
              </a:solidFill>
            </a:endParaRPr>
          </a:p>
        </p:txBody>
      </p:sp>
      <p:sp>
        <p:nvSpPr>
          <p:cNvPr id="3" name="コンテンツ プレースホルダー 2">
            <a:extLst>
              <a:ext uri="{FF2B5EF4-FFF2-40B4-BE49-F238E27FC236}">
                <a16:creationId xmlns:a16="http://schemas.microsoft.com/office/drawing/2014/main" id="{FE829275-DE74-448D-BC8C-D9A280A19F27}"/>
              </a:ext>
            </a:extLst>
          </p:cNvPr>
          <p:cNvSpPr>
            <a:spLocks noGrp="1"/>
          </p:cNvSpPr>
          <p:nvPr>
            <p:ph sz="half" idx="1"/>
          </p:nvPr>
        </p:nvSpPr>
        <p:spPr/>
        <p:txBody>
          <a:bodyPr>
            <a:normAutofit/>
          </a:bodyPr>
          <a:lstStyle/>
          <a:p>
            <a:r>
              <a:rPr lang="en-US" altLang="ja-JP" sz="2400" dirty="0">
                <a:solidFill>
                  <a:schemeClr val="tx1"/>
                </a:solidFill>
              </a:rPr>
              <a:t>SolidWorks</a:t>
            </a:r>
            <a:r>
              <a:rPr lang="ja-JP" altLang="en-US" sz="2400" dirty="0">
                <a:solidFill>
                  <a:schemeClr val="tx1"/>
                </a:solidFill>
              </a:rPr>
              <a:t>を使用してモーターマウントを作成した</a:t>
            </a:r>
            <a:endParaRPr kumimoji="1" lang="ja-JP" altLang="en-US" sz="2400" dirty="0">
              <a:solidFill>
                <a:schemeClr val="tx1"/>
              </a:solidFill>
            </a:endParaRPr>
          </a:p>
        </p:txBody>
      </p:sp>
      <p:pic>
        <p:nvPicPr>
          <p:cNvPr id="6" name="コンテンツ プレースホルダー 5">
            <a:extLst>
              <a:ext uri="{FF2B5EF4-FFF2-40B4-BE49-F238E27FC236}">
                <a16:creationId xmlns:a16="http://schemas.microsoft.com/office/drawing/2014/main" id="{138DCEDB-C57F-4C6A-901F-686A20F9D807}"/>
              </a:ext>
            </a:extLst>
          </p:cNvPr>
          <p:cNvPicPr>
            <a:picLocks noGrp="1" noChangeAspect="1"/>
          </p:cNvPicPr>
          <p:nvPr>
            <p:ph sz="half" idx="2"/>
          </p:nvPr>
        </p:nvPicPr>
        <p:blipFill>
          <a:blip r:embed="rId2"/>
          <a:stretch>
            <a:fillRect/>
          </a:stretch>
        </p:blipFill>
        <p:spPr>
          <a:xfrm>
            <a:off x="5726968" y="2160588"/>
            <a:ext cx="2909764" cy="3881437"/>
          </a:xfrm>
        </p:spPr>
      </p:pic>
    </p:spTree>
    <p:extLst>
      <p:ext uri="{BB962C8B-B14F-4D97-AF65-F5344CB8AC3E}">
        <p14:creationId xmlns:p14="http://schemas.microsoft.com/office/powerpoint/2010/main" val="447930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356FD-EBB6-497D-A628-0046A83C1A10}"/>
              </a:ext>
            </a:extLst>
          </p:cNvPr>
          <p:cNvSpPr>
            <a:spLocks noGrp="1"/>
          </p:cNvSpPr>
          <p:nvPr>
            <p:ph type="title"/>
          </p:nvPr>
        </p:nvSpPr>
        <p:spPr/>
        <p:txBody>
          <a:bodyPr/>
          <a:lstStyle/>
          <a:p>
            <a:r>
              <a:rPr kumimoji="1" lang="ja-JP" altLang="en-US" dirty="0"/>
              <a:t>メカ</a:t>
            </a:r>
            <a:br>
              <a:rPr kumimoji="1" lang="en-US" altLang="ja-JP" dirty="0"/>
            </a:br>
            <a:r>
              <a:rPr kumimoji="1" lang="ja-JP" altLang="en-US" sz="2800" dirty="0">
                <a:solidFill>
                  <a:schemeClr val="tx1"/>
                </a:solidFill>
              </a:rPr>
              <a:t>標準機組み立て</a:t>
            </a:r>
            <a:endParaRPr kumimoji="1" lang="ja-JP" altLang="en-US" dirty="0">
              <a:solidFill>
                <a:schemeClr val="tx1"/>
              </a:solidFill>
            </a:endParaRPr>
          </a:p>
        </p:txBody>
      </p:sp>
      <p:sp>
        <p:nvSpPr>
          <p:cNvPr id="5" name="コンテンツ プレースホルダー 4">
            <a:extLst>
              <a:ext uri="{FF2B5EF4-FFF2-40B4-BE49-F238E27FC236}">
                <a16:creationId xmlns:a16="http://schemas.microsoft.com/office/drawing/2014/main" id="{2A935294-F75C-4BF8-9657-7C2B5E1D5354}"/>
              </a:ext>
            </a:extLst>
          </p:cNvPr>
          <p:cNvSpPr>
            <a:spLocks noGrp="1"/>
          </p:cNvSpPr>
          <p:nvPr>
            <p:ph idx="1"/>
          </p:nvPr>
        </p:nvSpPr>
        <p:spPr>
          <a:xfrm>
            <a:off x="677334" y="1930400"/>
            <a:ext cx="8596668" cy="3880773"/>
          </a:xfrm>
        </p:spPr>
        <p:txBody>
          <a:bodyPr/>
          <a:lstStyle/>
          <a:p>
            <a:r>
              <a:rPr lang="ja-JP" altLang="en-US" sz="2400" dirty="0">
                <a:solidFill>
                  <a:schemeClr val="tx1"/>
                </a:solidFill>
              </a:rPr>
              <a:t>標準機の組み立ては</a:t>
            </a:r>
            <a:r>
              <a:rPr lang="en-US" altLang="ja-JP" sz="2400" dirty="0">
                <a:solidFill>
                  <a:schemeClr val="tx1"/>
                </a:solidFill>
              </a:rPr>
              <a:t>,</a:t>
            </a:r>
            <a:br>
              <a:rPr lang="ja-JP" altLang="en-US" sz="2400" dirty="0">
                <a:solidFill>
                  <a:schemeClr val="tx1"/>
                </a:solidFill>
              </a:rPr>
            </a:br>
            <a:r>
              <a:rPr lang="en-US" altLang="ja-JP" sz="2400" dirty="0">
                <a:solidFill>
                  <a:schemeClr val="tx1"/>
                </a:solidFill>
                <a:hlinkClick r:id="rId2">
                  <a:extLst>
                    <a:ext uri="{A12FA001-AC4F-418D-AE19-62706E023703}">
                      <ahyp:hlinkClr xmlns:ahyp="http://schemas.microsoft.com/office/drawing/2018/hyperlinkcolor" val="tx"/>
                    </a:ext>
                  </a:extLst>
                </a:hlinkClick>
              </a:rPr>
              <a:t>MIRSMG4D-MECH-0003 MIRSMG4D </a:t>
            </a:r>
            <a:r>
              <a:rPr lang="ja-JP" altLang="en-US" sz="2400" dirty="0">
                <a:solidFill>
                  <a:schemeClr val="tx1"/>
                </a:solidFill>
                <a:hlinkClick r:id="rId2">
                  <a:extLst>
                    <a:ext uri="{A12FA001-AC4F-418D-AE19-62706E023703}">
                      <ahyp:hlinkClr xmlns:ahyp="http://schemas.microsoft.com/office/drawing/2018/hyperlinkcolor" val="tx"/>
                    </a:ext>
                  </a:extLst>
                </a:hlinkClick>
              </a:rPr>
              <a:t>標準機組み立て手順書</a:t>
            </a:r>
            <a:r>
              <a:rPr lang="ja-JP" altLang="en-US" sz="2400" dirty="0">
                <a:solidFill>
                  <a:schemeClr val="tx1"/>
                </a:solidFill>
              </a:rPr>
              <a:t>に従い行った</a:t>
            </a:r>
          </a:p>
          <a:p>
            <a:endParaRPr kumimoji="1" lang="ja-JP" altLang="en-US" dirty="0"/>
          </a:p>
        </p:txBody>
      </p:sp>
      <p:pic>
        <p:nvPicPr>
          <p:cNvPr id="7" name="図 6">
            <a:extLst>
              <a:ext uri="{FF2B5EF4-FFF2-40B4-BE49-F238E27FC236}">
                <a16:creationId xmlns:a16="http://schemas.microsoft.com/office/drawing/2014/main" id="{6486ED62-A614-4F55-B8E0-72973607A06D}"/>
              </a:ext>
            </a:extLst>
          </p:cNvPr>
          <p:cNvPicPr>
            <a:picLocks noChangeAspect="1"/>
          </p:cNvPicPr>
          <p:nvPr/>
        </p:nvPicPr>
        <p:blipFill>
          <a:blip r:embed="rId3"/>
          <a:stretch>
            <a:fillRect/>
          </a:stretch>
        </p:blipFill>
        <p:spPr>
          <a:xfrm>
            <a:off x="2917998" y="3068320"/>
            <a:ext cx="5651267" cy="3180080"/>
          </a:xfrm>
          <a:prstGeom prst="rect">
            <a:avLst/>
          </a:prstGeom>
        </p:spPr>
      </p:pic>
    </p:spTree>
    <p:extLst>
      <p:ext uri="{BB962C8B-B14F-4D97-AF65-F5344CB8AC3E}">
        <p14:creationId xmlns:p14="http://schemas.microsoft.com/office/powerpoint/2010/main" val="284148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15D140-97B8-4657-B4A6-966F11CD0FF8}"/>
              </a:ext>
            </a:extLst>
          </p:cNvPr>
          <p:cNvSpPr>
            <a:spLocks noGrp="1"/>
          </p:cNvSpPr>
          <p:nvPr>
            <p:ph type="title"/>
          </p:nvPr>
        </p:nvSpPr>
        <p:spPr/>
        <p:txBody>
          <a:bodyPr/>
          <a:lstStyle/>
          <a:p>
            <a:r>
              <a:rPr kumimoji="1" lang="ja-JP" altLang="en-US" dirty="0"/>
              <a:t>単体動作試験</a:t>
            </a:r>
            <a:br>
              <a:rPr kumimoji="1" lang="en-US" altLang="ja-JP" dirty="0"/>
            </a:br>
            <a:r>
              <a:rPr lang="en-US" altLang="ja-JP" sz="2800" dirty="0">
                <a:solidFill>
                  <a:schemeClr val="tx1"/>
                </a:solidFill>
              </a:rPr>
              <a:t>Arduino</a:t>
            </a:r>
            <a:endParaRPr kumimoji="1" lang="ja-JP" altLang="en-US" dirty="0">
              <a:solidFill>
                <a:schemeClr val="tx1"/>
              </a:solidFill>
            </a:endParaRPr>
          </a:p>
        </p:txBody>
      </p:sp>
      <p:sp>
        <p:nvSpPr>
          <p:cNvPr id="5" name="コンテンツ プレースホルダー 4">
            <a:extLst>
              <a:ext uri="{FF2B5EF4-FFF2-40B4-BE49-F238E27FC236}">
                <a16:creationId xmlns:a16="http://schemas.microsoft.com/office/drawing/2014/main" id="{85154524-654B-44AD-8876-4B362BF7D39B}"/>
              </a:ext>
            </a:extLst>
          </p:cNvPr>
          <p:cNvSpPr>
            <a:spLocks noGrp="1"/>
          </p:cNvSpPr>
          <p:nvPr>
            <p:ph idx="1"/>
          </p:nvPr>
        </p:nvSpPr>
        <p:spPr/>
        <p:txBody>
          <a:bodyPr>
            <a:normAutofit/>
          </a:bodyPr>
          <a:lstStyle/>
          <a:p>
            <a:r>
              <a:rPr lang="en-US" altLang="ja-JP" sz="2400" dirty="0">
                <a:solidFill>
                  <a:schemeClr val="tx1"/>
                </a:solidFill>
              </a:rPr>
              <a:t>Arduino</a:t>
            </a:r>
            <a:r>
              <a:rPr lang="ja-JP" altLang="en-US" sz="2400" dirty="0">
                <a:solidFill>
                  <a:schemeClr val="tx1"/>
                </a:solidFill>
              </a:rPr>
              <a:t>の単体試験は</a:t>
            </a:r>
            <a:r>
              <a:rPr lang="ja-JP" altLang="en-US" sz="2400" dirty="0">
                <a:solidFill>
                  <a:schemeClr val="tx1"/>
                </a:solidFill>
                <a:hlinkClick r:id="rId2">
                  <a:extLst>
                    <a:ext uri="{A12FA001-AC4F-418D-AE19-62706E023703}">
                      <ahyp:hlinkClr xmlns:ahyp="http://schemas.microsoft.com/office/drawing/2018/hyperlinkcolor" val="tx"/>
                    </a:ext>
                  </a:extLst>
                </a:hlinkClick>
              </a:rPr>
              <a:t> </a:t>
            </a:r>
            <a:r>
              <a:rPr lang="en-US" altLang="ja-JP" sz="2400" dirty="0">
                <a:solidFill>
                  <a:schemeClr val="tx1"/>
                </a:solidFill>
                <a:hlinkClick r:id="rId2">
                  <a:extLst>
                    <a:ext uri="{A12FA001-AC4F-418D-AE19-62706E023703}">
                      <ahyp:hlinkClr xmlns:ahyp="http://schemas.microsoft.com/office/drawing/2018/hyperlinkcolor" val="tx"/>
                    </a:ext>
                  </a:extLst>
                </a:hlinkClick>
              </a:rPr>
              <a:t>MIRSMG4D-SYST-0007 Arduino</a:t>
            </a:r>
            <a:r>
              <a:rPr lang="ja-JP" altLang="en-US" sz="2400" dirty="0">
                <a:solidFill>
                  <a:schemeClr val="tx1"/>
                </a:solidFill>
                <a:hlinkClick r:id="rId2">
                  <a:extLst>
                    <a:ext uri="{A12FA001-AC4F-418D-AE19-62706E023703}">
                      <ahyp:hlinkClr xmlns:ahyp="http://schemas.microsoft.com/office/drawing/2018/hyperlinkcolor" val="tx"/>
                    </a:ext>
                  </a:extLst>
                </a:hlinkClick>
              </a:rPr>
              <a:t>単体での動作試験</a:t>
            </a:r>
            <a:r>
              <a:rPr lang="ja-JP" altLang="en-US" sz="2400" dirty="0">
                <a:solidFill>
                  <a:schemeClr val="tx1"/>
                </a:solidFill>
              </a:rPr>
              <a:t>の内容に沿って行った</a:t>
            </a:r>
            <a:endParaRPr lang="en-US" altLang="ja-JP" sz="2400" dirty="0">
              <a:solidFill>
                <a:schemeClr val="tx1"/>
              </a:solidFill>
            </a:endParaRPr>
          </a:p>
          <a:p>
            <a:endParaRPr lang="en-US" altLang="ja-JP" sz="2400" dirty="0">
              <a:solidFill>
                <a:schemeClr val="tx1"/>
              </a:solidFill>
            </a:endParaRPr>
          </a:p>
          <a:p>
            <a:r>
              <a:rPr kumimoji="1" lang="ja-JP" altLang="en-US" sz="2400" dirty="0">
                <a:solidFill>
                  <a:schemeClr val="tx1"/>
                </a:solidFill>
              </a:rPr>
              <a:t>不具合があったが、改善したところ正常に動作した</a:t>
            </a:r>
          </a:p>
        </p:txBody>
      </p:sp>
    </p:spTree>
    <p:extLst>
      <p:ext uri="{BB962C8B-B14F-4D97-AF65-F5344CB8AC3E}">
        <p14:creationId xmlns:p14="http://schemas.microsoft.com/office/powerpoint/2010/main" val="405881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272872B-E2DF-4AB8-ACDF-881BFCDD1E87}"/>
              </a:ext>
            </a:extLst>
          </p:cNvPr>
          <p:cNvSpPr>
            <a:spLocks noGrp="1"/>
          </p:cNvSpPr>
          <p:nvPr>
            <p:ph type="title"/>
          </p:nvPr>
        </p:nvSpPr>
        <p:spPr/>
        <p:txBody>
          <a:bodyPr/>
          <a:lstStyle/>
          <a:p>
            <a:r>
              <a:rPr kumimoji="1" lang="ja-JP" altLang="en-US" dirty="0"/>
              <a:t>不具合報告</a:t>
            </a:r>
            <a:br>
              <a:rPr kumimoji="1" lang="en-US" altLang="ja-JP" dirty="0"/>
            </a:br>
            <a:r>
              <a:rPr lang="en-US" altLang="ja-JP" sz="2800" dirty="0">
                <a:solidFill>
                  <a:schemeClr val="tx1"/>
                </a:solidFill>
              </a:rPr>
              <a:t>Arduino </a:t>
            </a:r>
            <a:r>
              <a:rPr lang="ja-JP" altLang="en-US" sz="2800" dirty="0">
                <a:solidFill>
                  <a:schemeClr val="tx1"/>
                </a:solidFill>
              </a:rPr>
              <a:t>単体試験における部品焼損</a:t>
            </a:r>
            <a:endParaRPr kumimoji="1" lang="ja-JP" altLang="en-US" sz="2800" dirty="0">
              <a:solidFill>
                <a:schemeClr val="tx1"/>
              </a:solidFill>
            </a:endParaRPr>
          </a:p>
        </p:txBody>
      </p:sp>
      <p:sp>
        <p:nvSpPr>
          <p:cNvPr id="6" name="コンテンツ プレースホルダー 5">
            <a:extLst>
              <a:ext uri="{FF2B5EF4-FFF2-40B4-BE49-F238E27FC236}">
                <a16:creationId xmlns:a16="http://schemas.microsoft.com/office/drawing/2014/main" id="{233C3E9C-B2E4-4636-B068-B49DF8B791DE}"/>
              </a:ext>
            </a:extLst>
          </p:cNvPr>
          <p:cNvSpPr>
            <a:spLocks noGrp="1"/>
          </p:cNvSpPr>
          <p:nvPr>
            <p:ph idx="1"/>
          </p:nvPr>
        </p:nvSpPr>
        <p:spPr/>
        <p:txBody>
          <a:bodyPr>
            <a:normAutofit/>
          </a:bodyPr>
          <a:lstStyle/>
          <a:p>
            <a:r>
              <a:rPr lang="en-US" altLang="ja-JP" sz="2400" dirty="0">
                <a:solidFill>
                  <a:schemeClr val="tx1"/>
                </a:solidFill>
              </a:rPr>
              <a:t>Arduino </a:t>
            </a:r>
            <a:r>
              <a:rPr lang="ja-JP" altLang="en-US" sz="2400" dirty="0">
                <a:solidFill>
                  <a:schemeClr val="tx1"/>
                </a:solidFill>
              </a:rPr>
              <a:t>統合試験において、</a:t>
            </a:r>
            <a:r>
              <a:rPr lang="en-US" altLang="ja-JP" sz="2400" dirty="0">
                <a:solidFill>
                  <a:schemeClr val="tx1"/>
                </a:solidFill>
              </a:rPr>
              <a:t>Arduino </a:t>
            </a:r>
            <a:r>
              <a:rPr lang="ja-JP" altLang="en-US" sz="2400" dirty="0">
                <a:solidFill>
                  <a:schemeClr val="tx1"/>
                </a:solidFill>
              </a:rPr>
              <a:t>シールド基盤と電源ボードを直接接続したところ、白煙が生じ、電源 ボードのスイッチをいれてもモータが回転しない不具合が発生した</a:t>
            </a:r>
            <a:endParaRPr lang="en-US" altLang="ja-JP" sz="2400" dirty="0">
              <a:solidFill>
                <a:schemeClr val="tx1"/>
              </a:solidFill>
            </a:endParaRPr>
          </a:p>
          <a:p>
            <a:pPr marL="0" indent="0">
              <a:buNone/>
            </a:pPr>
            <a:r>
              <a:rPr lang="en-US" altLang="ja-JP" sz="2400" dirty="0">
                <a:solidFill>
                  <a:schemeClr val="tx1"/>
                </a:solidFill>
              </a:rPr>
              <a:t>	</a:t>
            </a:r>
            <a:r>
              <a:rPr kumimoji="1" lang="ja-JP" altLang="en-US" sz="2400" dirty="0">
                <a:solidFill>
                  <a:schemeClr val="tx1"/>
                </a:solidFill>
              </a:rPr>
              <a:t>→</a:t>
            </a:r>
            <a:r>
              <a:rPr lang="ja-JP" altLang="en-US" sz="2400" dirty="0">
                <a:solidFill>
                  <a:schemeClr val="tx1"/>
                </a:solidFill>
              </a:rPr>
              <a:t>配線の短絡による回路の焼損が原因で </a:t>
            </a:r>
            <a:r>
              <a:rPr lang="en-US" altLang="ja-JP" sz="2400" dirty="0">
                <a:solidFill>
                  <a:schemeClr val="tx1"/>
                </a:solidFill>
              </a:rPr>
              <a:t>Arduino </a:t>
            </a:r>
            <a:r>
              <a:rPr lang="ja-JP" altLang="en-US" sz="2400" dirty="0">
                <a:solidFill>
                  <a:schemeClr val="tx1"/>
                </a:solidFill>
              </a:rPr>
              <a:t>に電流が</a:t>
            </a:r>
            <a:r>
              <a:rPr lang="en-US" altLang="ja-JP" sz="2400" dirty="0">
                <a:solidFill>
                  <a:schemeClr val="tx1"/>
                </a:solidFill>
              </a:rPr>
              <a:t>	</a:t>
            </a:r>
            <a:r>
              <a:rPr lang="ja-JP" altLang="en-US" sz="2400" dirty="0">
                <a:solidFill>
                  <a:schemeClr val="tx1"/>
                </a:solidFill>
              </a:rPr>
              <a:t>　流れなくなったと考えられる。</a:t>
            </a:r>
            <a:endParaRPr kumimoji="1" lang="ja-JP" altLang="en-US" sz="2400" dirty="0">
              <a:solidFill>
                <a:schemeClr val="tx1"/>
              </a:solidFill>
            </a:endParaRPr>
          </a:p>
        </p:txBody>
      </p:sp>
    </p:spTree>
    <p:extLst>
      <p:ext uri="{BB962C8B-B14F-4D97-AF65-F5344CB8AC3E}">
        <p14:creationId xmlns:p14="http://schemas.microsoft.com/office/powerpoint/2010/main" val="894025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1A391E-EB41-48B6-8737-FF89A1AD955B}"/>
              </a:ext>
            </a:extLst>
          </p:cNvPr>
          <p:cNvSpPr>
            <a:spLocks noGrp="1"/>
          </p:cNvSpPr>
          <p:nvPr>
            <p:ph type="title"/>
          </p:nvPr>
        </p:nvSpPr>
        <p:spPr/>
        <p:txBody>
          <a:bodyPr/>
          <a:lstStyle/>
          <a:p>
            <a:r>
              <a:rPr kumimoji="1" lang="ja-JP" altLang="en-US" dirty="0"/>
              <a:t>単体動作試験</a:t>
            </a:r>
            <a:br>
              <a:rPr kumimoji="1" lang="en-US" altLang="ja-JP" dirty="0"/>
            </a:br>
            <a:r>
              <a:rPr lang="en-US" altLang="ja-JP" sz="2800" dirty="0">
                <a:solidFill>
                  <a:schemeClr val="tx1"/>
                </a:solidFill>
              </a:rPr>
              <a:t>Raspberry Pi</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B3247D1A-4C76-4703-A18E-18B9C75588BA}"/>
              </a:ext>
            </a:extLst>
          </p:cNvPr>
          <p:cNvSpPr>
            <a:spLocks noGrp="1"/>
          </p:cNvSpPr>
          <p:nvPr>
            <p:ph idx="1"/>
          </p:nvPr>
        </p:nvSpPr>
        <p:spPr/>
        <p:txBody>
          <a:bodyPr>
            <a:normAutofit/>
          </a:bodyPr>
          <a:lstStyle/>
          <a:p>
            <a:r>
              <a:rPr lang="en-US" altLang="ja-JP" sz="2400" dirty="0">
                <a:solidFill>
                  <a:schemeClr val="tx1"/>
                </a:solidFill>
              </a:rPr>
              <a:t>Raspberry Pi</a:t>
            </a:r>
            <a:r>
              <a:rPr lang="ja-JP" altLang="en-US" sz="2400" dirty="0">
                <a:solidFill>
                  <a:schemeClr val="tx1"/>
                </a:solidFill>
              </a:rPr>
              <a:t>の単体試験は</a:t>
            </a:r>
            <a:r>
              <a:rPr lang="ja-JP" altLang="en-US" sz="2400" dirty="0">
                <a:solidFill>
                  <a:schemeClr val="tx1"/>
                </a:solidFill>
                <a:hlinkClick r:id="rId2">
                  <a:extLst>
                    <a:ext uri="{A12FA001-AC4F-418D-AE19-62706E023703}">
                      <ahyp:hlinkClr xmlns:ahyp="http://schemas.microsoft.com/office/drawing/2018/hyperlinkcolor" val="tx"/>
                    </a:ext>
                  </a:extLst>
                </a:hlinkClick>
              </a:rPr>
              <a:t> </a:t>
            </a:r>
            <a:r>
              <a:rPr lang="en-US" altLang="ja-JP" sz="2400" dirty="0">
                <a:solidFill>
                  <a:schemeClr val="tx1"/>
                </a:solidFill>
                <a:hlinkClick r:id="rId2">
                  <a:extLst>
                    <a:ext uri="{A12FA001-AC4F-418D-AE19-62706E023703}">
                      <ahyp:hlinkClr xmlns:ahyp="http://schemas.microsoft.com/office/drawing/2018/hyperlinkcolor" val="tx"/>
                    </a:ext>
                  </a:extLst>
                </a:hlinkClick>
              </a:rPr>
              <a:t>MIRSMG4D-SYST-0008 Raspberry Pi</a:t>
            </a:r>
            <a:r>
              <a:rPr lang="ja-JP" altLang="en-US" sz="2400" dirty="0" err="1">
                <a:solidFill>
                  <a:schemeClr val="tx1"/>
                </a:solidFill>
                <a:hlinkClick r:id="rId2">
                  <a:extLst>
                    <a:ext uri="{A12FA001-AC4F-418D-AE19-62706E023703}">
                      <ahyp:hlinkClr xmlns:ahyp="http://schemas.microsoft.com/office/drawing/2018/hyperlinkcolor" val="tx"/>
                    </a:ext>
                  </a:extLst>
                </a:hlinkClick>
              </a:rPr>
              <a:t>での</a:t>
            </a:r>
            <a:r>
              <a:rPr lang="ja-JP" altLang="en-US" sz="2400" dirty="0">
                <a:solidFill>
                  <a:schemeClr val="tx1"/>
                </a:solidFill>
                <a:hlinkClick r:id="rId2">
                  <a:extLst>
                    <a:ext uri="{A12FA001-AC4F-418D-AE19-62706E023703}">
                      <ahyp:hlinkClr xmlns:ahyp="http://schemas.microsoft.com/office/drawing/2018/hyperlinkcolor" val="tx"/>
                    </a:ext>
                  </a:extLst>
                </a:hlinkClick>
              </a:rPr>
              <a:t>動作試験</a:t>
            </a:r>
            <a:r>
              <a:rPr lang="ja-JP" altLang="en-US" sz="2400" dirty="0">
                <a:solidFill>
                  <a:schemeClr val="tx1"/>
                </a:solidFill>
              </a:rPr>
              <a:t>の内容に沿って行った</a:t>
            </a:r>
            <a:endParaRPr lang="en-US" altLang="ja-JP" sz="2400" dirty="0">
              <a:solidFill>
                <a:schemeClr val="tx1"/>
              </a:solidFill>
            </a:endParaRPr>
          </a:p>
          <a:p>
            <a:endParaRPr kumimoji="1" lang="en-US" altLang="ja-JP" sz="2400" dirty="0">
              <a:solidFill>
                <a:schemeClr val="tx1"/>
              </a:solidFill>
            </a:endParaRPr>
          </a:p>
          <a:p>
            <a:r>
              <a:rPr kumimoji="1" lang="ja-JP" altLang="en-US" sz="2400" dirty="0">
                <a:solidFill>
                  <a:schemeClr val="tx1"/>
                </a:solidFill>
              </a:rPr>
              <a:t>配線の間違いがあったが、配線しなおしたところ正常に動作した</a:t>
            </a:r>
          </a:p>
        </p:txBody>
      </p:sp>
    </p:spTree>
    <p:extLst>
      <p:ext uri="{BB962C8B-B14F-4D97-AF65-F5344CB8AC3E}">
        <p14:creationId xmlns:p14="http://schemas.microsoft.com/office/powerpoint/2010/main" val="2854995051"/>
      </p:ext>
    </p:extLst>
  </p:cSld>
  <p:clrMapOvr>
    <a:masterClrMapping/>
  </p:clrMapOvr>
</p:sld>
</file>

<file path=ppt/theme/theme1.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271</TotalTime>
  <Words>154</Words>
  <Application>Microsoft Office PowerPoint</Application>
  <PresentationFormat>ワイド画面</PresentationFormat>
  <Paragraphs>41</Paragraphs>
  <Slides>12</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メイリオ</vt:lpstr>
      <vt:lpstr>Arial</vt:lpstr>
      <vt:lpstr>Trebuchet MS</vt:lpstr>
      <vt:lpstr>Wingdings 3</vt:lpstr>
      <vt:lpstr>ファセット</vt:lpstr>
      <vt:lpstr>標準機製作報告書 MIRS1903</vt:lpstr>
      <vt:lpstr>Arduino Arduino用シールド基盤の作成</vt:lpstr>
      <vt:lpstr>Raspberry Pi Raspberry Pi 用シールド基盤の作成</vt:lpstr>
      <vt:lpstr>電源ボード 駆動系スイッチボードの作成</vt:lpstr>
      <vt:lpstr>メカ モーターマウント製作</vt:lpstr>
      <vt:lpstr>メカ 標準機組み立て</vt:lpstr>
      <vt:lpstr>単体動作試験 Arduino</vt:lpstr>
      <vt:lpstr>不具合報告 Arduino 単体試験における部品焼損</vt:lpstr>
      <vt:lpstr>単体動作試験 Raspberry Pi</vt:lpstr>
      <vt:lpstr>不具合報告 Raspberry Pi とシールドによる超音波センサーの接続</vt:lpstr>
      <vt:lpstr>統合試験</vt:lpstr>
      <vt:lpstr>今後どうしていくか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MIRS1903 標準機製作</dc:title>
  <dc:creator>小池りほ</dc:creator>
  <cp:lastModifiedBy>小池りほ</cp:lastModifiedBy>
  <cp:revision>9</cp:revision>
  <dcterms:created xsi:type="dcterms:W3CDTF">2019-06-12T05:25:18Z</dcterms:created>
  <dcterms:modified xsi:type="dcterms:W3CDTF">2019-06-13T13:19:49Z</dcterms:modified>
</cp:coreProperties>
</file>